
<file path=[Content_Types].xml><?xml version="1.0" encoding="utf-8"?>
<Types xmlns="http://schemas.openxmlformats.org/package/2006/content-types">
  <Default Extension="jpeg" ContentType="image/jpeg"/>
  <Default Extension="JPG" ContentType="image/.jpg"/>
  <Default Extension="tiff" ContentType="image/tiff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12.fntdata" ContentType="application/x-fontdata"/>
  <Override PartName="/ppt/fonts/font13.fntdata" ContentType="application/x-fontdata"/>
  <Override PartName="/ppt/fonts/font14.fntdata" ContentType="application/x-fontdata"/>
  <Override PartName="/ppt/fonts/font15.fntdata" ContentType="application/x-fontdata"/>
  <Override PartName="/ppt/fonts/font16.fntdata" ContentType="application/x-fontdata"/>
  <Override PartName="/ppt/fonts/font17.fntdata" ContentType="application/x-fontdata"/>
  <Override PartName="/ppt/fonts/font18.fntdata" ContentType="application/x-fontdata"/>
  <Override PartName="/ppt/fonts/font19.fntdata" ContentType="application/x-fontdata"/>
  <Override PartName="/ppt/fonts/font2.fntdata" ContentType="application/x-fontdata"/>
  <Override PartName="/ppt/fonts/font20.fntdata" ContentType="application/x-fontdata"/>
  <Override PartName="/ppt/fonts/font21.fntdata" ContentType="application/x-fontdata"/>
  <Override PartName="/ppt/fonts/font2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00.xml" ContentType="application/vnd.openxmlformats-officedocument.presentationml.slideLayout+xml"/>
  <Override PartName="/ppt/slideLayouts/slideLayout1001.xml" ContentType="application/vnd.openxmlformats-officedocument.presentationml.slideLayout+xml"/>
  <Override PartName="/ppt/slideLayouts/slideLayout1002.xml" ContentType="application/vnd.openxmlformats-officedocument.presentationml.slideLayout+xml"/>
  <Override PartName="/ppt/slideLayouts/slideLayout1003.xml" ContentType="application/vnd.openxmlformats-officedocument.presentationml.slideLayout+xml"/>
  <Override PartName="/ppt/slideLayouts/slideLayout1004.xml" ContentType="application/vnd.openxmlformats-officedocument.presentationml.slideLayout+xml"/>
  <Override PartName="/ppt/slideLayouts/slideLayout1005.xml" ContentType="application/vnd.openxmlformats-officedocument.presentationml.slideLayout+xml"/>
  <Override PartName="/ppt/slideLayouts/slideLayout1006.xml" ContentType="application/vnd.openxmlformats-officedocument.presentationml.slideLayout+xml"/>
  <Override PartName="/ppt/slideLayouts/slideLayout1007.xml" ContentType="application/vnd.openxmlformats-officedocument.presentationml.slideLayout+xml"/>
  <Override PartName="/ppt/slideLayouts/slideLayout1008.xml" ContentType="application/vnd.openxmlformats-officedocument.presentationml.slideLayout+xml"/>
  <Override PartName="/ppt/slideLayouts/slideLayout1009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10.xml" ContentType="application/vnd.openxmlformats-officedocument.presentationml.slideLayout+xml"/>
  <Override PartName="/ppt/slideLayouts/slideLayout1011.xml" ContentType="application/vnd.openxmlformats-officedocument.presentationml.slideLayout+xml"/>
  <Override PartName="/ppt/slideLayouts/slideLayout1012.xml" ContentType="application/vnd.openxmlformats-officedocument.presentationml.slideLayout+xml"/>
  <Override PartName="/ppt/slideLayouts/slideLayout1013.xml" ContentType="application/vnd.openxmlformats-officedocument.presentationml.slideLayout+xml"/>
  <Override PartName="/ppt/slideLayouts/slideLayout1014.xml" ContentType="application/vnd.openxmlformats-officedocument.presentationml.slideLayout+xml"/>
  <Override PartName="/ppt/slideLayouts/slideLayout1015.xml" ContentType="application/vnd.openxmlformats-officedocument.presentationml.slideLayout+xml"/>
  <Override PartName="/ppt/slideLayouts/slideLayout1016.xml" ContentType="application/vnd.openxmlformats-officedocument.presentationml.slideLayout+xml"/>
  <Override PartName="/ppt/slideLayouts/slideLayout1017.xml" ContentType="application/vnd.openxmlformats-officedocument.presentationml.slideLayout+xml"/>
  <Override PartName="/ppt/slideLayouts/slideLayout1018.xml" ContentType="application/vnd.openxmlformats-officedocument.presentationml.slideLayout+xml"/>
  <Override PartName="/ppt/slideLayouts/slideLayout1019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20.xml" ContentType="application/vnd.openxmlformats-officedocument.presentationml.slideLayout+xml"/>
  <Override PartName="/ppt/slideLayouts/slideLayout1021.xml" ContentType="application/vnd.openxmlformats-officedocument.presentationml.slideLayout+xml"/>
  <Override PartName="/ppt/slideLayouts/slideLayout1022.xml" ContentType="application/vnd.openxmlformats-officedocument.presentationml.slideLayout+xml"/>
  <Override PartName="/ppt/slideLayouts/slideLayout1023.xml" ContentType="application/vnd.openxmlformats-officedocument.presentationml.slideLayout+xml"/>
  <Override PartName="/ppt/slideLayouts/slideLayout1024.xml" ContentType="application/vnd.openxmlformats-officedocument.presentationml.slideLayout+xml"/>
  <Override PartName="/ppt/slideLayouts/slideLayout1025.xml" ContentType="application/vnd.openxmlformats-officedocument.presentationml.slideLayout+xml"/>
  <Override PartName="/ppt/slideLayouts/slideLayout1026.xml" ContentType="application/vnd.openxmlformats-officedocument.presentationml.slideLayout+xml"/>
  <Override PartName="/ppt/slideLayouts/slideLayout1027.xml" ContentType="application/vnd.openxmlformats-officedocument.presentationml.slideLayout+xml"/>
  <Override PartName="/ppt/slideLayouts/slideLayout1028.xml" ContentType="application/vnd.openxmlformats-officedocument.presentationml.slideLayout+xml"/>
  <Override PartName="/ppt/slideLayouts/slideLayout1029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30.xml" ContentType="application/vnd.openxmlformats-officedocument.presentationml.slideLayout+xml"/>
  <Override PartName="/ppt/slideLayouts/slideLayout1031.xml" ContentType="application/vnd.openxmlformats-officedocument.presentationml.slideLayout+xml"/>
  <Override PartName="/ppt/slideLayouts/slideLayout1032.xml" ContentType="application/vnd.openxmlformats-officedocument.presentationml.slideLayout+xml"/>
  <Override PartName="/ppt/slideLayouts/slideLayout1033.xml" ContentType="application/vnd.openxmlformats-officedocument.presentationml.slideLayout+xml"/>
  <Override PartName="/ppt/slideLayouts/slideLayout1034.xml" ContentType="application/vnd.openxmlformats-officedocument.presentationml.slideLayout+xml"/>
  <Override PartName="/ppt/slideLayouts/slideLayout1035.xml" ContentType="application/vnd.openxmlformats-officedocument.presentationml.slideLayout+xml"/>
  <Override PartName="/ppt/slideLayouts/slideLayout1036.xml" ContentType="application/vnd.openxmlformats-officedocument.presentationml.slideLayout+xml"/>
  <Override PartName="/ppt/slideLayouts/slideLayout1037.xml" ContentType="application/vnd.openxmlformats-officedocument.presentationml.slideLayout+xml"/>
  <Override PartName="/ppt/slideLayouts/slideLayout1038.xml" ContentType="application/vnd.openxmlformats-officedocument.presentationml.slideLayout+xml"/>
  <Override PartName="/ppt/slideLayouts/slideLayout1039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40.xml" ContentType="application/vnd.openxmlformats-officedocument.presentationml.slideLayout+xml"/>
  <Override PartName="/ppt/slideLayouts/slideLayout1041.xml" ContentType="application/vnd.openxmlformats-officedocument.presentationml.slideLayout+xml"/>
  <Override PartName="/ppt/slideLayouts/slideLayout1042.xml" ContentType="application/vnd.openxmlformats-officedocument.presentationml.slideLayout+xml"/>
  <Override PartName="/ppt/slideLayouts/slideLayout1043.xml" ContentType="application/vnd.openxmlformats-officedocument.presentationml.slideLayout+xml"/>
  <Override PartName="/ppt/slideLayouts/slideLayout1044.xml" ContentType="application/vnd.openxmlformats-officedocument.presentationml.slideLayout+xml"/>
  <Override PartName="/ppt/slideLayouts/slideLayout1045.xml" ContentType="application/vnd.openxmlformats-officedocument.presentationml.slideLayout+xml"/>
  <Override PartName="/ppt/slideLayouts/slideLayout1046.xml" ContentType="application/vnd.openxmlformats-officedocument.presentationml.slideLayout+xml"/>
  <Override PartName="/ppt/slideLayouts/slideLayout1047.xml" ContentType="application/vnd.openxmlformats-officedocument.presentationml.slideLayout+xml"/>
  <Override PartName="/ppt/slideLayouts/slideLayout1048.xml" ContentType="application/vnd.openxmlformats-officedocument.presentationml.slideLayout+xml"/>
  <Override PartName="/ppt/slideLayouts/slideLayout1049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50.xml" ContentType="application/vnd.openxmlformats-officedocument.presentationml.slideLayout+xml"/>
  <Override PartName="/ppt/slideLayouts/slideLayout1051.xml" ContentType="application/vnd.openxmlformats-officedocument.presentationml.slideLayout+xml"/>
  <Override PartName="/ppt/slideLayouts/slideLayout1052.xml" ContentType="application/vnd.openxmlformats-officedocument.presentationml.slideLayout+xml"/>
  <Override PartName="/ppt/slideLayouts/slideLayout1053.xml" ContentType="application/vnd.openxmlformats-officedocument.presentationml.slideLayout+xml"/>
  <Override PartName="/ppt/slideLayouts/slideLayout1054.xml" ContentType="application/vnd.openxmlformats-officedocument.presentationml.slideLayout+xml"/>
  <Override PartName="/ppt/slideLayouts/slideLayout1055.xml" ContentType="application/vnd.openxmlformats-officedocument.presentationml.slideLayout+xml"/>
  <Override PartName="/ppt/slideLayouts/slideLayout1056.xml" ContentType="application/vnd.openxmlformats-officedocument.presentationml.slideLayout+xml"/>
  <Override PartName="/ppt/slideLayouts/slideLayout1057.xml" ContentType="application/vnd.openxmlformats-officedocument.presentationml.slideLayout+xml"/>
  <Override PartName="/ppt/slideLayouts/slideLayout1058.xml" ContentType="application/vnd.openxmlformats-officedocument.presentationml.slideLayout+xml"/>
  <Override PartName="/ppt/slideLayouts/slideLayout1059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60.xml" ContentType="application/vnd.openxmlformats-officedocument.presentationml.slideLayout+xml"/>
  <Override PartName="/ppt/slideLayouts/slideLayout1061.xml" ContentType="application/vnd.openxmlformats-officedocument.presentationml.slideLayout+xml"/>
  <Override PartName="/ppt/slideLayouts/slideLayout1062.xml" ContentType="application/vnd.openxmlformats-officedocument.presentationml.slideLayout+xml"/>
  <Override PartName="/ppt/slideLayouts/slideLayout1063.xml" ContentType="application/vnd.openxmlformats-officedocument.presentationml.slideLayout+xml"/>
  <Override PartName="/ppt/slideLayouts/slideLayout1064.xml" ContentType="application/vnd.openxmlformats-officedocument.presentationml.slideLayout+xml"/>
  <Override PartName="/ppt/slideLayouts/slideLayout1065.xml" ContentType="application/vnd.openxmlformats-officedocument.presentationml.slideLayout+xml"/>
  <Override PartName="/ppt/slideLayouts/slideLayout1066.xml" ContentType="application/vnd.openxmlformats-officedocument.presentationml.slideLayout+xml"/>
  <Override PartName="/ppt/slideLayouts/slideLayout1067.xml" ContentType="application/vnd.openxmlformats-officedocument.presentationml.slideLayout+xml"/>
  <Override PartName="/ppt/slideLayouts/slideLayout1068.xml" ContentType="application/vnd.openxmlformats-officedocument.presentationml.slideLayout+xml"/>
  <Override PartName="/ppt/slideLayouts/slideLayout1069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70.xml" ContentType="application/vnd.openxmlformats-officedocument.presentationml.slideLayout+xml"/>
  <Override PartName="/ppt/slideLayouts/slideLayout1071.xml" ContentType="application/vnd.openxmlformats-officedocument.presentationml.slideLayout+xml"/>
  <Override PartName="/ppt/slideLayouts/slideLayout1072.xml" ContentType="application/vnd.openxmlformats-officedocument.presentationml.slideLayout+xml"/>
  <Override PartName="/ppt/slideLayouts/slideLayout1073.xml" ContentType="application/vnd.openxmlformats-officedocument.presentationml.slideLayout+xml"/>
  <Override PartName="/ppt/slideLayouts/slideLayout1074.xml" ContentType="application/vnd.openxmlformats-officedocument.presentationml.slideLayout+xml"/>
  <Override PartName="/ppt/slideLayouts/slideLayout1075.xml" ContentType="application/vnd.openxmlformats-officedocument.presentationml.slideLayout+xml"/>
  <Override PartName="/ppt/slideLayouts/slideLayout1076.xml" ContentType="application/vnd.openxmlformats-officedocument.presentationml.slideLayout+xml"/>
  <Override PartName="/ppt/slideLayouts/slideLayout1077.xml" ContentType="application/vnd.openxmlformats-officedocument.presentationml.slideLayout+xml"/>
  <Override PartName="/ppt/slideLayouts/slideLayout1078.xml" ContentType="application/vnd.openxmlformats-officedocument.presentationml.slideLayout+xml"/>
  <Override PartName="/ppt/slideLayouts/slideLayout1079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80.xml" ContentType="application/vnd.openxmlformats-officedocument.presentationml.slideLayout+xml"/>
  <Override PartName="/ppt/slideLayouts/slideLayout1081.xml" ContentType="application/vnd.openxmlformats-officedocument.presentationml.slideLayout+xml"/>
  <Override PartName="/ppt/slideLayouts/slideLayout1082.xml" ContentType="application/vnd.openxmlformats-officedocument.presentationml.slideLayout+xml"/>
  <Override PartName="/ppt/slideLayouts/slideLayout1083.xml" ContentType="application/vnd.openxmlformats-officedocument.presentationml.slideLayout+xml"/>
  <Override PartName="/ppt/slideLayouts/slideLayout1084.xml" ContentType="application/vnd.openxmlformats-officedocument.presentationml.slideLayout+xml"/>
  <Override PartName="/ppt/slideLayouts/slideLayout1085.xml" ContentType="application/vnd.openxmlformats-officedocument.presentationml.slideLayout+xml"/>
  <Override PartName="/ppt/slideLayouts/slideLayout1086.xml" ContentType="application/vnd.openxmlformats-officedocument.presentationml.slideLayout+xml"/>
  <Override PartName="/ppt/slideLayouts/slideLayout1087.xml" ContentType="application/vnd.openxmlformats-officedocument.presentationml.slideLayout+xml"/>
  <Override PartName="/ppt/slideLayouts/slideLayout1088.xml" ContentType="application/vnd.openxmlformats-officedocument.presentationml.slideLayout+xml"/>
  <Override PartName="/ppt/slideLayouts/slideLayout1089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090.xml" ContentType="application/vnd.openxmlformats-officedocument.presentationml.slideLayout+xml"/>
  <Override PartName="/ppt/slideLayouts/slideLayout1091.xml" ContentType="application/vnd.openxmlformats-officedocument.presentationml.slideLayout+xml"/>
  <Override PartName="/ppt/slideLayouts/slideLayout1092.xml" ContentType="application/vnd.openxmlformats-officedocument.presentationml.slideLayout+xml"/>
  <Override PartName="/ppt/slideLayouts/slideLayout1093.xml" ContentType="application/vnd.openxmlformats-officedocument.presentationml.slideLayout+xml"/>
  <Override PartName="/ppt/slideLayouts/slideLayout1094.xml" ContentType="application/vnd.openxmlformats-officedocument.presentationml.slideLayout+xml"/>
  <Override PartName="/ppt/slideLayouts/slideLayout1095.xml" ContentType="application/vnd.openxmlformats-officedocument.presentationml.slideLayout+xml"/>
  <Override PartName="/ppt/slideLayouts/slideLayout1096.xml" ContentType="application/vnd.openxmlformats-officedocument.presentationml.slideLayout+xml"/>
  <Override PartName="/ppt/slideLayouts/slideLayout1097.xml" ContentType="application/vnd.openxmlformats-officedocument.presentationml.slideLayout+xml"/>
  <Override PartName="/ppt/slideLayouts/slideLayout1098.xml" ContentType="application/vnd.openxmlformats-officedocument.presentationml.slideLayout+xml"/>
  <Override PartName="/ppt/slideLayouts/slideLayout109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00.xml" ContentType="application/vnd.openxmlformats-officedocument.presentationml.slideLayout+xml"/>
  <Override PartName="/ppt/slideLayouts/slideLayout1101.xml" ContentType="application/vnd.openxmlformats-officedocument.presentationml.slideLayout+xml"/>
  <Override PartName="/ppt/slideLayouts/slideLayout1102.xml" ContentType="application/vnd.openxmlformats-officedocument.presentationml.slideLayout+xml"/>
  <Override PartName="/ppt/slideLayouts/slideLayout1103.xml" ContentType="application/vnd.openxmlformats-officedocument.presentationml.slideLayout+xml"/>
  <Override PartName="/ppt/slideLayouts/slideLayout1104.xml" ContentType="application/vnd.openxmlformats-officedocument.presentationml.slideLayout+xml"/>
  <Override PartName="/ppt/slideLayouts/slideLayout1105.xml" ContentType="application/vnd.openxmlformats-officedocument.presentationml.slideLayout+xml"/>
  <Override PartName="/ppt/slideLayouts/slideLayout1106.xml" ContentType="application/vnd.openxmlformats-officedocument.presentationml.slideLayout+xml"/>
  <Override PartName="/ppt/slideLayouts/slideLayout1107.xml" ContentType="application/vnd.openxmlformats-officedocument.presentationml.slideLayout+xml"/>
  <Override PartName="/ppt/slideLayouts/slideLayout1108.xml" ContentType="application/vnd.openxmlformats-officedocument.presentationml.slideLayout+xml"/>
  <Override PartName="/ppt/slideLayouts/slideLayout1109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10.xml" ContentType="application/vnd.openxmlformats-officedocument.presentationml.slideLayout+xml"/>
  <Override PartName="/ppt/slideLayouts/slideLayout1111.xml" ContentType="application/vnd.openxmlformats-officedocument.presentationml.slideLayout+xml"/>
  <Override PartName="/ppt/slideLayouts/slideLayout1112.xml" ContentType="application/vnd.openxmlformats-officedocument.presentationml.slideLayout+xml"/>
  <Override PartName="/ppt/slideLayouts/slideLayout1113.xml" ContentType="application/vnd.openxmlformats-officedocument.presentationml.slideLayout+xml"/>
  <Override PartName="/ppt/slideLayouts/slideLayout1114.xml" ContentType="application/vnd.openxmlformats-officedocument.presentationml.slideLayout+xml"/>
  <Override PartName="/ppt/slideLayouts/slideLayout1115.xml" ContentType="application/vnd.openxmlformats-officedocument.presentationml.slideLayout+xml"/>
  <Override PartName="/ppt/slideLayouts/slideLayout1116.xml" ContentType="application/vnd.openxmlformats-officedocument.presentationml.slideLayout+xml"/>
  <Override PartName="/ppt/slideLayouts/slideLayout1117.xml" ContentType="application/vnd.openxmlformats-officedocument.presentationml.slideLayout+xml"/>
  <Override PartName="/ppt/slideLayouts/slideLayout1118.xml" ContentType="application/vnd.openxmlformats-officedocument.presentationml.slideLayout+xml"/>
  <Override PartName="/ppt/slideLayouts/slideLayout1119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20.xml" ContentType="application/vnd.openxmlformats-officedocument.presentationml.slideLayout+xml"/>
  <Override PartName="/ppt/slideLayouts/slideLayout1121.xml" ContentType="application/vnd.openxmlformats-officedocument.presentationml.slideLayout+xml"/>
  <Override PartName="/ppt/slideLayouts/slideLayout1122.xml" ContentType="application/vnd.openxmlformats-officedocument.presentationml.slideLayout+xml"/>
  <Override PartName="/ppt/slideLayouts/slideLayout1123.xml" ContentType="application/vnd.openxmlformats-officedocument.presentationml.slideLayout+xml"/>
  <Override PartName="/ppt/slideLayouts/slideLayout1124.xml" ContentType="application/vnd.openxmlformats-officedocument.presentationml.slideLayout+xml"/>
  <Override PartName="/ppt/slideLayouts/slideLayout1125.xml" ContentType="application/vnd.openxmlformats-officedocument.presentationml.slideLayout+xml"/>
  <Override PartName="/ppt/slideLayouts/slideLayout1126.xml" ContentType="application/vnd.openxmlformats-officedocument.presentationml.slideLayout+xml"/>
  <Override PartName="/ppt/slideLayouts/slideLayout1127.xml" ContentType="application/vnd.openxmlformats-officedocument.presentationml.slideLayout+xml"/>
  <Override PartName="/ppt/slideLayouts/slideLayout1128.xml" ContentType="application/vnd.openxmlformats-officedocument.presentationml.slideLayout+xml"/>
  <Override PartName="/ppt/slideLayouts/slideLayout1129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30.xml" ContentType="application/vnd.openxmlformats-officedocument.presentationml.slideLayout+xml"/>
  <Override PartName="/ppt/slideLayouts/slideLayout1131.xml" ContentType="application/vnd.openxmlformats-officedocument.presentationml.slideLayout+xml"/>
  <Override PartName="/ppt/slideLayouts/slideLayout1132.xml" ContentType="application/vnd.openxmlformats-officedocument.presentationml.slideLayout+xml"/>
  <Override PartName="/ppt/slideLayouts/slideLayout1133.xml" ContentType="application/vnd.openxmlformats-officedocument.presentationml.slideLayout+xml"/>
  <Override PartName="/ppt/slideLayouts/slideLayout1134.xml" ContentType="application/vnd.openxmlformats-officedocument.presentationml.slideLayout+xml"/>
  <Override PartName="/ppt/slideLayouts/slideLayout1135.xml" ContentType="application/vnd.openxmlformats-officedocument.presentationml.slideLayout+xml"/>
  <Override PartName="/ppt/slideLayouts/slideLayout1136.xml" ContentType="application/vnd.openxmlformats-officedocument.presentationml.slideLayout+xml"/>
  <Override PartName="/ppt/slideLayouts/slideLayout1137.xml" ContentType="application/vnd.openxmlformats-officedocument.presentationml.slideLayout+xml"/>
  <Override PartName="/ppt/slideLayouts/slideLayout1138.xml" ContentType="application/vnd.openxmlformats-officedocument.presentationml.slideLayout+xml"/>
  <Override PartName="/ppt/slideLayouts/slideLayout1139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40.xml" ContentType="application/vnd.openxmlformats-officedocument.presentationml.slideLayout+xml"/>
  <Override PartName="/ppt/slideLayouts/slideLayout1141.xml" ContentType="application/vnd.openxmlformats-officedocument.presentationml.slideLayout+xml"/>
  <Override PartName="/ppt/slideLayouts/slideLayout1142.xml" ContentType="application/vnd.openxmlformats-officedocument.presentationml.slideLayout+xml"/>
  <Override PartName="/ppt/slideLayouts/slideLayout1143.xml" ContentType="application/vnd.openxmlformats-officedocument.presentationml.slideLayout+xml"/>
  <Override PartName="/ppt/slideLayouts/slideLayout1144.xml" ContentType="application/vnd.openxmlformats-officedocument.presentationml.slideLayout+xml"/>
  <Override PartName="/ppt/slideLayouts/slideLayout1145.xml" ContentType="application/vnd.openxmlformats-officedocument.presentationml.slideLayout+xml"/>
  <Override PartName="/ppt/slideLayouts/slideLayout1146.xml" ContentType="application/vnd.openxmlformats-officedocument.presentationml.slideLayout+xml"/>
  <Override PartName="/ppt/slideLayouts/slideLayout1147.xml" ContentType="application/vnd.openxmlformats-officedocument.presentationml.slideLayout+xml"/>
  <Override PartName="/ppt/slideLayouts/slideLayout1148.xml" ContentType="application/vnd.openxmlformats-officedocument.presentationml.slideLayout+xml"/>
  <Override PartName="/ppt/slideLayouts/slideLayout1149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50.xml" ContentType="application/vnd.openxmlformats-officedocument.presentationml.slideLayout+xml"/>
  <Override PartName="/ppt/slideLayouts/slideLayout1151.xml" ContentType="application/vnd.openxmlformats-officedocument.presentationml.slideLayout+xml"/>
  <Override PartName="/ppt/slideLayouts/slideLayout1152.xml" ContentType="application/vnd.openxmlformats-officedocument.presentationml.slideLayout+xml"/>
  <Override PartName="/ppt/slideLayouts/slideLayout1153.xml" ContentType="application/vnd.openxmlformats-officedocument.presentationml.slideLayout+xml"/>
  <Override PartName="/ppt/slideLayouts/slideLayout1154.xml" ContentType="application/vnd.openxmlformats-officedocument.presentationml.slideLayout+xml"/>
  <Override PartName="/ppt/slideLayouts/slideLayout1155.xml" ContentType="application/vnd.openxmlformats-officedocument.presentationml.slideLayout+xml"/>
  <Override PartName="/ppt/slideLayouts/slideLayout1156.xml" ContentType="application/vnd.openxmlformats-officedocument.presentationml.slideLayout+xml"/>
  <Override PartName="/ppt/slideLayouts/slideLayout1157.xml" ContentType="application/vnd.openxmlformats-officedocument.presentationml.slideLayout+xml"/>
  <Override PartName="/ppt/slideLayouts/slideLayout1158.xml" ContentType="application/vnd.openxmlformats-officedocument.presentationml.slideLayout+xml"/>
  <Override PartName="/ppt/slideLayouts/slideLayout1159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60.xml" ContentType="application/vnd.openxmlformats-officedocument.presentationml.slideLayout+xml"/>
  <Override PartName="/ppt/slideLayouts/slideLayout1161.xml" ContentType="application/vnd.openxmlformats-officedocument.presentationml.slideLayout+xml"/>
  <Override PartName="/ppt/slideLayouts/slideLayout1162.xml" ContentType="application/vnd.openxmlformats-officedocument.presentationml.slideLayout+xml"/>
  <Override PartName="/ppt/slideLayouts/slideLayout1163.xml" ContentType="application/vnd.openxmlformats-officedocument.presentationml.slideLayout+xml"/>
  <Override PartName="/ppt/slideLayouts/slideLayout1164.xml" ContentType="application/vnd.openxmlformats-officedocument.presentationml.slideLayout+xml"/>
  <Override PartName="/ppt/slideLayouts/slideLayout1165.xml" ContentType="application/vnd.openxmlformats-officedocument.presentationml.slideLayout+xml"/>
  <Override PartName="/ppt/slideLayouts/slideLayout1166.xml" ContentType="application/vnd.openxmlformats-officedocument.presentationml.slideLayout+xml"/>
  <Override PartName="/ppt/slideLayouts/slideLayout1167.xml" ContentType="application/vnd.openxmlformats-officedocument.presentationml.slideLayout+xml"/>
  <Override PartName="/ppt/slideLayouts/slideLayout1168.xml" ContentType="application/vnd.openxmlformats-officedocument.presentationml.slideLayout+xml"/>
  <Override PartName="/ppt/slideLayouts/slideLayout1169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70.xml" ContentType="application/vnd.openxmlformats-officedocument.presentationml.slideLayout+xml"/>
  <Override PartName="/ppt/slideLayouts/slideLayout1171.xml" ContentType="application/vnd.openxmlformats-officedocument.presentationml.slideLayout+xml"/>
  <Override PartName="/ppt/slideLayouts/slideLayout1172.xml" ContentType="application/vnd.openxmlformats-officedocument.presentationml.slideLayout+xml"/>
  <Override PartName="/ppt/slideLayouts/slideLayout1173.xml" ContentType="application/vnd.openxmlformats-officedocument.presentationml.slideLayout+xml"/>
  <Override PartName="/ppt/slideLayouts/slideLayout1174.xml" ContentType="application/vnd.openxmlformats-officedocument.presentationml.slideLayout+xml"/>
  <Override PartName="/ppt/slideLayouts/slideLayout1175.xml" ContentType="application/vnd.openxmlformats-officedocument.presentationml.slideLayout+xml"/>
  <Override PartName="/ppt/slideLayouts/slideLayout1176.xml" ContentType="application/vnd.openxmlformats-officedocument.presentationml.slideLayout+xml"/>
  <Override PartName="/ppt/slideLayouts/slideLayout1177.xml" ContentType="application/vnd.openxmlformats-officedocument.presentationml.slideLayout+xml"/>
  <Override PartName="/ppt/slideLayouts/slideLayout1178.xml" ContentType="application/vnd.openxmlformats-officedocument.presentationml.slideLayout+xml"/>
  <Override PartName="/ppt/slideLayouts/slideLayout1179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80.xml" ContentType="application/vnd.openxmlformats-officedocument.presentationml.slideLayout+xml"/>
  <Override PartName="/ppt/slideLayouts/slideLayout1181.xml" ContentType="application/vnd.openxmlformats-officedocument.presentationml.slideLayout+xml"/>
  <Override PartName="/ppt/slideLayouts/slideLayout1182.xml" ContentType="application/vnd.openxmlformats-officedocument.presentationml.slideLayout+xml"/>
  <Override PartName="/ppt/slideLayouts/slideLayout1183.xml" ContentType="application/vnd.openxmlformats-officedocument.presentationml.slideLayout+xml"/>
  <Override PartName="/ppt/slideLayouts/slideLayout1184.xml" ContentType="application/vnd.openxmlformats-officedocument.presentationml.slideLayout+xml"/>
  <Override PartName="/ppt/slideLayouts/slideLayout1185.xml" ContentType="application/vnd.openxmlformats-officedocument.presentationml.slideLayout+xml"/>
  <Override PartName="/ppt/slideLayouts/slideLayout1186.xml" ContentType="application/vnd.openxmlformats-officedocument.presentationml.slideLayout+xml"/>
  <Override PartName="/ppt/slideLayouts/slideLayout1187.xml" ContentType="application/vnd.openxmlformats-officedocument.presentationml.slideLayout+xml"/>
  <Override PartName="/ppt/slideLayouts/slideLayout1188.xml" ContentType="application/vnd.openxmlformats-officedocument.presentationml.slideLayout+xml"/>
  <Override PartName="/ppt/slideLayouts/slideLayout1189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190.xml" ContentType="application/vnd.openxmlformats-officedocument.presentationml.slideLayout+xml"/>
  <Override PartName="/ppt/slideLayouts/slideLayout1191.xml" ContentType="application/vnd.openxmlformats-officedocument.presentationml.slideLayout+xml"/>
  <Override PartName="/ppt/slideLayouts/slideLayout1192.xml" ContentType="application/vnd.openxmlformats-officedocument.presentationml.slideLayout+xml"/>
  <Override PartName="/ppt/slideLayouts/slideLayout1193.xml" ContentType="application/vnd.openxmlformats-officedocument.presentationml.slideLayout+xml"/>
  <Override PartName="/ppt/slideLayouts/slideLayout1194.xml" ContentType="application/vnd.openxmlformats-officedocument.presentationml.slideLayout+xml"/>
  <Override PartName="/ppt/slideLayouts/slideLayout1195.xml" ContentType="application/vnd.openxmlformats-officedocument.presentationml.slideLayout+xml"/>
  <Override PartName="/ppt/slideLayouts/slideLayout1196.xml" ContentType="application/vnd.openxmlformats-officedocument.presentationml.slideLayout+xml"/>
  <Override PartName="/ppt/slideLayouts/slideLayout1197.xml" ContentType="application/vnd.openxmlformats-officedocument.presentationml.slideLayout+xml"/>
  <Override PartName="/ppt/slideLayouts/slideLayout1198.xml" ContentType="application/vnd.openxmlformats-officedocument.presentationml.slideLayout+xml"/>
  <Override PartName="/ppt/slideLayouts/slideLayout119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00.xml" ContentType="application/vnd.openxmlformats-officedocument.presentationml.slideLayout+xml"/>
  <Override PartName="/ppt/slideLayouts/slideLayout1201.xml" ContentType="application/vnd.openxmlformats-officedocument.presentationml.slideLayout+xml"/>
  <Override PartName="/ppt/slideLayouts/slideLayout1202.xml" ContentType="application/vnd.openxmlformats-officedocument.presentationml.slideLayout+xml"/>
  <Override PartName="/ppt/slideLayouts/slideLayout1203.xml" ContentType="application/vnd.openxmlformats-officedocument.presentationml.slideLayout+xml"/>
  <Override PartName="/ppt/slideLayouts/slideLayout1204.xml" ContentType="application/vnd.openxmlformats-officedocument.presentationml.slideLayout+xml"/>
  <Override PartName="/ppt/slideLayouts/slideLayout1205.xml" ContentType="application/vnd.openxmlformats-officedocument.presentationml.slideLayout+xml"/>
  <Override PartName="/ppt/slideLayouts/slideLayout1206.xml" ContentType="application/vnd.openxmlformats-officedocument.presentationml.slideLayout+xml"/>
  <Override PartName="/ppt/slideLayouts/slideLayout1207.xml" ContentType="application/vnd.openxmlformats-officedocument.presentationml.slideLayout+xml"/>
  <Override PartName="/ppt/slideLayouts/slideLayout1208.xml" ContentType="application/vnd.openxmlformats-officedocument.presentationml.slideLayout+xml"/>
  <Override PartName="/ppt/slideLayouts/slideLayout1209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10.xml" ContentType="application/vnd.openxmlformats-officedocument.presentationml.slideLayout+xml"/>
  <Override PartName="/ppt/slideLayouts/slideLayout1211.xml" ContentType="application/vnd.openxmlformats-officedocument.presentationml.slideLayout+xml"/>
  <Override PartName="/ppt/slideLayouts/slideLayout1212.xml" ContentType="application/vnd.openxmlformats-officedocument.presentationml.slideLayout+xml"/>
  <Override PartName="/ppt/slideLayouts/slideLayout1213.xml" ContentType="application/vnd.openxmlformats-officedocument.presentationml.slideLayout+xml"/>
  <Override PartName="/ppt/slideLayouts/slideLayout1214.xml" ContentType="application/vnd.openxmlformats-officedocument.presentationml.slideLayout+xml"/>
  <Override PartName="/ppt/slideLayouts/slideLayout1215.xml" ContentType="application/vnd.openxmlformats-officedocument.presentationml.slideLayout+xml"/>
  <Override PartName="/ppt/slideLayouts/slideLayout1216.xml" ContentType="application/vnd.openxmlformats-officedocument.presentationml.slideLayout+xml"/>
  <Override PartName="/ppt/slideLayouts/slideLayout1217.xml" ContentType="application/vnd.openxmlformats-officedocument.presentationml.slideLayout+xml"/>
  <Override PartName="/ppt/slideLayouts/slideLayout1218.xml" ContentType="application/vnd.openxmlformats-officedocument.presentationml.slideLayout+xml"/>
  <Override PartName="/ppt/slideLayouts/slideLayout1219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20.xml" ContentType="application/vnd.openxmlformats-officedocument.presentationml.slideLayout+xml"/>
  <Override PartName="/ppt/slideLayouts/slideLayout1221.xml" ContentType="application/vnd.openxmlformats-officedocument.presentationml.slideLayout+xml"/>
  <Override PartName="/ppt/slideLayouts/slideLayout1222.xml" ContentType="application/vnd.openxmlformats-officedocument.presentationml.slideLayout+xml"/>
  <Override PartName="/ppt/slideLayouts/slideLayout1223.xml" ContentType="application/vnd.openxmlformats-officedocument.presentationml.slideLayout+xml"/>
  <Override PartName="/ppt/slideLayouts/slideLayout1224.xml" ContentType="application/vnd.openxmlformats-officedocument.presentationml.slideLayout+xml"/>
  <Override PartName="/ppt/slideLayouts/slideLayout1225.xml" ContentType="application/vnd.openxmlformats-officedocument.presentationml.slideLayout+xml"/>
  <Override PartName="/ppt/slideLayouts/slideLayout1226.xml" ContentType="application/vnd.openxmlformats-officedocument.presentationml.slideLayout+xml"/>
  <Override PartName="/ppt/slideLayouts/slideLayout1227.xml" ContentType="application/vnd.openxmlformats-officedocument.presentationml.slideLayout+xml"/>
  <Override PartName="/ppt/slideLayouts/slideLayout1228.xml" ContentType="application/vnd.openxmlformats-officedocument.presentationml.slideLayout+xml"/>
  <Override PartName="/ppt/slideLayouts/slideLayout1229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30.xml" ContentType="application/vnd.openxmlformats-officedocument.presentationml.slideLayout+xml"/>
  <Override PartName="/ppt/slideLayouts/slideLayout1231.xml" ContentType="application/vnd.openxmlformats-officedocument.presentationml.slideLayout+xml"/>
  <Override PartName="/ppt/slideLayouts/slideLayout1232.xml" ContentType="application/vnd.openxmlformats-officedocument.presentationml.slideLayout+xml"/>
  <Override PartName="/ppt/slideLayouts/slideLayout1233.xml" ContentType="application/vnd.openxmlformats-officedocument.presentationml.slideLayout+xml"/>
  <Override PartName="/ppt/slideLayouts/slideLayout1234.xml" ContentType="application/vnd.openxmlformats-officedocument.presentationml.slideLayout+xml"/>
  <Override PartName="/ppt/slideLayouts/slideLayout1235.xml" ContentType="application/vnd.openxmlformats-officedocument.presentationml.slideLayout+xml"/>
  <Override PartName="/ppt/slideLayouts/slideLayout1236.xml" ContentType="application/vnd.openxmlformats-officedocument.presentationml.slideLayout+xml"/>
  <Override PartName="/ppt/slideLayouts/slideLayout1237.xml" ContentType="application/vnd.openxmlformats-officedocument.presentationml.slideLayout+xml"/>
  <Override PartName="/ppt/slideLayouts/slideLayout1238.xml" ContentType="application/vnd.openxmlformats-officedocument.presentationml.slideLayout+xml"/>
  <Override PartName="/ppt/slideLayouts/slideLayout1239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40.xml" ContentType="application/vnd.openxmlformats-officedocument.presentationml.slideLayout+xml"/>
  <Override PartName="/ppt/slideLayouts/slideLayout1241.xml" ContentType="application/vnd.openxmlformats-officedocument.presentationml.slideLayout+xml"/>
  <Override PartName="/ppt/slideLayouts/slideLayout1242.xml" ContentType="application/vnd.openxmlformats-officedocument.presentationml.slideLayout+xml"/>
  <Override PartName="/ppt/slideLayouts/slideLayout1243.xml" ContentType="application/vnd.openxmlformats-officedocument.presentationml.slideLayout+xml"/>
  <Override PartName="/ppt/slideLayouts/slideLayout1244.xml" ContentType="application/vnd.openxmlformats-officedocument.presentationml.slideLayout+xml"/>
  <Override PartName="/ppt/slideLayouts/slideLayout1245.xml" ContentType="application/vnd.openxmlformats-officedocument.presentationml.slideLayout+xml"/>
  <Override PartName="/ppt/slideLayouts/slideLayout1246.xml" ContentType="application/vnd.openxmlformats-officedocument.presentationml.slideLayout+xml"/>
  <Override PartName="/ppt/slideLayouts/slideLayout1247.xml" ContentType="application/vnd.openxmlformats-officedocument.presentationml.slideLayout+xml"/>
  <Override PartName="/ppt/slideLayouts/slideLayout1248.xml" ContentType="application/vnd.openxmlformats-officedocument.presentationml.slideLayout+xml"/>
  <Override PartName="/ppt/slideLayouts/slideLayout1249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50.xml" ContentType="application/vnd.openxmlformats-officedocument.presentationml.slideLayout+xml"/>
  <Override PartName="/ppt/slideLayouts/slideLayout1251.xml" ContentType="application/vnd.openxmlformats-officedocument.presentationml.slideLayout+xml"/>
  <Override PartName="/ppt/slideLayouts/slideLayout1252.xml" ContentType="application/vnd.openxmlformats-officedocument.presentationml.slideLayout+xml"/>
  <Override PartName="/ppt/slideLayouts/slideLayout1253.xml" ContentType="application/vnd.openxmlformats-officedocument.presentationml.slideLayout+xml"/>
  <Override PartName="/ppt/slideLayouts/slideLayout1254.xml" ContentType="application/vnd.openxmlformats-officedocument.presentationml.slideLayout+xml"/>
  <Override PartName="/ppt/slideLayouts/slideLayout1255.xml" ContentType="application/vnd.openxmlformats-officedocument.presentationml.slideLayout+xml"/>
  <Override PartName="/ppt/slideLayouts/slideLayout1256.xml" ContentType="application/vnd.openxmlformats-officedocument.presentationml.slideLayout+xml"/>
  <Override PartName="/ppt/slideLayouts/slideLayout1257.xml" ContentType="application/vnd.openxmlformats-officedocument.presentationml.slideLayout+xml"/>
  <Override PartName="/ppt/slideLayouts/slideLayout1258.xml" ContentType="application/vnd.openxmlformats-officedocument.presentationml.slideLayout+xml"/>
  <Override PartName="/ppt/slideLayouts/slideLayout1259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60.xml" ContentType="application/vnd.openxmlformats-officedocument.presentationml.slideLayout+xml"/>
  <Override PartName="/ppt/slideLayouts/slideLayout1261.xml" ContentType="application/vnd.openxmlformats-officedocument.presentationml.slideLayout+xml"/>
  <Override PartName="/ppt/slideLayouts/slideLayout1262.xml" ContentType="application/vnd.openxmlformats-officedocument.presentationml.slideLayout+xml"/>
  <Override PartName="/ppt/slideLayouts/slideLayout1263.xml" ContentType="application/vnd.openxmlformats-officedocument.presentationml.slideLayout+xml"/>
  <Override PartName="/ppt/slideLayouts/slideLayout1264.xml" ContentType="application/vnd.openxmlformats-officedocument.presentationml.slideLayout+xml"/>
  <Override PartName="/ppt/slideLayouts/slideLayout1265.xml" ContentType="application/vnd.openxmlformats-officedocument.presentationml.slideLayout+xml"/>
  <Override PartName="/ppt/slideLayouts/slideLayout1266.xml" ContentType="application/vnd.openxmlformats-officedocument.presentationml.slideLayout+xml"/>
  <Override PartName="/ppt/slideLayouts/slideLayout1267.xml" ContentType="application/vnd.openxmlformats-officedocument.presentationml.slideLayout+xml"/>
  <Override PartName="/ppt/slideLayouts/slideLayout1268.xml" ContentType="application/vnd.openxmlformats-officedocument.presentationml.slideLayout+xml"/>
  <Override PartName="/ppt/slideLayouts/slideLayout1269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70.xml" ContentType="application/vnd.openxmlformats-officedocument.presentationml.slideLayout+xml"/>
  <Override PartName="/ppt/slideLayouts/slideLayout1271.xml" ContentType="application/vnd.openxmlformats-officedocument.presentationml.slideLayout+xml"/>
  <Override PartName="/ppt/slideLayouts/slideLayout1272.xml" ContentType="application/vnd.openxmlformats-officedocument.presentationml.slideLayout+xml"/>
  <Override PartName="/ppt/slideLayouts/slideLayout1273.xml" ContentType="application/vnd.openxmlformats-officedocument.presentationml.slideLayout+xml"/>
  <Override PartName="/ppt/slideLayouts/slideLayout1274.xml" ContentType="application/vnd.openxmlformats-officedocument.presentationml.slideLayout+xml"/>
  <Override PartName="/ppt/slideLayouts/slideLayout1275.xml" ContentType="application/vnd.openxmlformats-officedocument.presentationml.slideLayout+xml"/>
  <Override PartName="/ppt/slideLayouts/slideLayout1276.xml" ContentType="application/vnd.openxmlformats-officedocument.presentationml.slideLayout+xml"/>
  <Override PartName="/ppt/slideLayouts/slideLayout1277.xml" ContentType="application/vnd.openxmlformats-officedocument.presentationml.slideLayout+xml"/>
  <Override PartName="/ppt/slideLayouts/slideLayout1278.xml" ContentType="application/vnd.openxmlformats-officedocument.presentationml.slideLayout+xml"/>
  <Override PartName="/ppt/slideLayouts/slideLayout1279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80.xml" ContentType="application/vnd.openxmlformats-officedocument.presentationml.slideLayout+xml"/>
  <Override PartName="/ppt/slideLayouts/slideLayout1281.xml" ContentType="application/vnd.openxmlformats-officedocument.presentationml.slideLayout+xml"/>
  <Override PartName="/ppt/slideLayouts/slideLayout1282.xml" ContentType="application/vnd.openxmlformats-officedocument.presentationml.slideLayout+xml"/>
  <Override PartName="/ppt/slideLayouts/slideLayout1283.xml" ContentType="application/vnd.openxmlformats-officedocument.presentationml.slideLayout+xml"/>
  <Override PartName="/ppt/slideLayouts/slideLayout1284.xml" ContentType="application/vnd.openxmlformats-officedocument.presentationml.slideLayout+xml"/>
  <Override PartName="/ppt/slideLayouts/slideLayout1285.xml" ContentType="application/vnd.openxmlformats-officedocument.presentationml.slideLayout+xml"/>
  <Override PartName="/ppt/slideLayouts/slideLayout1286.xml" ContentType="application/vnd.openxmlformats-officedocument.presentationml.slideLayout+xml"/>
  <Override PartName="/ppt/slideLayouts/slideLayout1287.xml" ContentType="application/vnd.openxmlformats-officedocument.presentationml.slideLayout+xml"/>
  <Override PartName="/ppt/slideLayouts/slideLayout1288.xml" ContentType="application/vnd.openxmlformats-officedocument.presentationml.slideLayout+xml"/>
  <Override PartName="/ppt/slideLayouts/slideLayout1289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290.xml" ContentType="application/vnd.openxmlformats-officedocument.presentationml.slideLayout+xml"/>
  <Override PartName="/ppt/slideLayouts/slideLayout1291.xml" ContentType="application/vnd.openxmlformats-officedocument.presentationml.slideLayout+xml"/>
  <Override PartName="/ppt/slideLayouts/slideLayout1292.xml" ContentType="application/vnd.openxmlformats-officedocument.presentationml.slideLayout+xml"/>
  <Override PartName="/ppt/slideLayouts/slideLayout1293.xml" ContentType="application/vnd.openxmlformats-officedocument.presentationml.slideLayout+xml"/>
  <Override PartName="/ppt/slideLayouts/slideLayout1294.xml" ContentType="application/vnd.openxmlformats-officedocument.presentationml.slideLayout+xml"/>
  <Override PartName="/ppt/slideLayouts/slideLayout1295.xml" ContentType="application/vnd.openxmlformats-officedocument.presentationml.slideLayout+xml"/>
  <Override PartName="/ppt/slideLayouts/slideLayout1296.xml" ContentType="application/vnd.openxmlformats-officedocument.presentationml.slideLayout+xml"/>
  <Override PartName="/ppt/slideLayouts/slideLayout1297.xml" ContentType="application/vnd.openxmlformats-officedocument.presentationml.slideLayout+xml"/>
  <Override PartName="/ppt/slideLayouts/slideLayout1298.xml" ContentType="application/vnd.openxmlformats-officedocument.presentationml.slideLayout+xml"/>
  <Override PartName="/ppt/slideLayouts/slideLayout129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00.xml" ContentType="application/vnd.openxmlformats-officedocument.presentationml.slideLayout+xml"/>
  <Override PartName="/ppt/slideLayouts/slideLayout1301.xml" ContentType="application/vnd.openxmlformats-officedocument.presentationml.slideLayout+xml"/>
  <Override PartName="/ppt/slideLayouts/slideLayout1302.xml" ContentType="application/vnd.openxmlformats-officedocument.presentationml.slideLayout+xml"/>
  <Override PartName="/ppt/slideLayouts/slideLayout1303.xml" ContentType="application/vnd.openxmlformats-officedocument.presentationml.slideLayout+xml"/>
  <Override PartName="/ppt/slideLayouts/slideLayout1304.xml" ContentType="application/vnd.openxmlformats-officedocument.presentationml.slideLayout+xml"/>
  <Override PartName="/ppt/slideLayouts/slideLayout1305.xml" ContentType="application/vnd.openxmlformats-officedocument.presentationml.slideLayout+xml"/>
  <Override PartName="/ppt/slideLayouts/slideLayout1306.xml" ContentType="application/vnd.openxmlformats-officedocument.presentationml.slideLayout+xml"/>
  <Override PartName="/ppt/slideLayouts/slideLayout1307.xml" ContentType="application/vnd.openxmlformats-officedocument.presentationml.slideLayout+xml"/>
  <Override PartName="/ppt/slideLayouts/slideLayout1308.xml" ContentType="application/vnd.openxmlformats-officedocument.presentationml.slideLayout+xml"/>
  <Override PartName="/ppt/slideLayouts/slideLayout1309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10.xml" ContentType="application/vnd.openxmlformats-officedocument.presentationml.slideLayout+xml"/>
  <Override PartName="/ppt/slideLayouts/slideLayout1311.xml" ContentType="application/vnd.openxmlformats-officedocument.presentationml.slideLayout+xml"/>
  <Override PartName="/ppt/slideLayouts/slideLayout1312.xml" ContentType="application/vnd.openxmlformats-officedocument.presentationml.slideLayout+xml"/>
  <Override PartName="/ppt/slideLayouts/slideLayout1313.xml" ContentType="application/vnd.openxmlformats-officedocument.presentationml.slideLayout+xml"/>
  <Override PartName="/ppt/slideLayouts/slideLayout1314.xml" ContentType="application/vnd.openxmlformats-officedocument.presentationml.slideLayout+xml"/>
  <Override PartName="/ppt/slideLayouts/slideLayout1315.xml" ContentType="application/vnd.openxmlformats-officedocument.presentationml.slideLayout+xml"/>
  <Override PartName="/ppt/slideLayouts/slideLayout1316.xml" ContentType="application/vnd.openxmlformats-officedocument.presentationml.slideLayout+xml"/>
  <Override PartName="/ppt/slideLayouts/slideLayout1317.xml" ContentType="application/vnd.openxmlformats-officedocument.presentationml.slideLayout+xml"/>
  <Override PartName="/ppt/slideLayouts/slideLayout1318.xml" ContentType="application/vnd.openxmlformats-officedocument.presentationml.slideLayout+xml"/>
  <Override PartName="/ppt/slideLayouts/slideLayout1319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20.xml" ContentType="application/vnd.openxmlformats-officedocument.presentationml.slideLayout+xml"/>
  <Override PartName="/ppt/slideLayouts/slideLayout1321.xml" ContentType="application/vnd.openxmlformats-officedocument.presentationml.slideLayout+xml"/>
  <Override PartName="/ppt/slideLayouts/slideLayout1322.xml" ContentType="application/vnd.openxmlformats-officedocument.presentationml.slideLayout+xml"/>
  <Override PartName="/ppt/slideLayouts/slideLayout1323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492.xml" ContentType="application/vnd.openxmlformats-officedocument.presentationml.slideLayout+xml"/>
  <Override PartName="/ppt/slideLayouts/slideLayout493.xml" ContentType="application/vnd.openxmlformats-officedocument.presentationml.slideLayout+xml"/>
  <Override PartName="/ppt/slideLayouts/slideLayout494.xml" ContentType="application/vnd.openxmlformats-officedocument.presentationml.slideLayout+xml"/>
  <Override PartName="/ppt/slideLayouts/slideLayout495.xml" ContentType="application/vnd.openxmlformats-officedocument.presentationml.slideLayout+xml"/>
  <Override PartName="/ppt/slideLayouts/slideLayout496.xml" ContentType="application/vnd.openxmlformats-officedocument.presentationml.slideLayout+xml"/>
  <Override PartName="/ppt/slideLayouts/slideLayout497.xml" ContentType="application/vnd.openxmlformats-officedocument.presentationml.slideLayout+xml"/>
  <Override PartName="/ppt/slideLayouts/slideLayout498.xml" ContentType="application/vnd.openxmlformats-officedocument.presentationml.slideLayout+xml"/>
  <Override PartName="/ppt/slideLayouts/slideLayout49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00.xml" ContentType="application/vnd.openxmlformats-officedocument.presentationml.slideLayout+xml"/>
  <Override PartName="/ppt/slideLayouts/slideLayout501.xml" ContentType="application/vnd.openxmlformats-officedocument.presentationml.slideLayout+xml"/>
  <Override PartName="/ppt/slideLayouts/slideLayout502.xml" ContentType="application/vnd.openxmlformats-officedocument.presentationml.slideLayout+xml"/>
  <Override PartName="/ppt/slideLayouts/slideLayout503.xml" ContentType="application/vnd.openxmlformats-officedocument.presentationml.slideLayout+xml"/>
  <Override PartName="/ppt/slideLayouts/slideLayout504.xml" ContentType="application/vnd.openxmlformats-officedocument.presentationml.slideLayout+xml"/>
  <Override PartName="/ppt/slideLayouts/slideLayout505.xml" ContentType="application/vnd.openxmlformats-officedocument.presentationml.slideLayout+xml"/>
  <Override PartName="/ppt/slideLayouts/slideLayout506.xml" ContentType="application/vnd.openxmlformats-officedocument.presentationml.slideLayout+xml"/>
  <Override PartName="/ppt/slideLayouts/slideLayout507.xml" ContentType="application/vnd.openxmlformats-officedocument.presentationml.slideLayout+xml"/>
  <Override PartName="/ppt/slideLayouts/slideLayout508.xml" ContentType="application/vnd.openxmlformats-officedocument.presentationml.slideLayout+xml"/>
  <Override PartName="/ppt/slideLayouts/slideLayout509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10.xml" ContentType="application/vnd.openxmlformats-officedocument.presentationml.slideLayout+xml"/>
  <Override PartName="/ppt/slideLayouts/slideLayout511.xml" ContentType="application/vnd.openxmlformats-officedocument.presentationml.slideLayout+xml"/>
  <Override PartName="/ppt/slideLayouts/slideLayout512.xml" ContentType="application/vnd.openxmlformats-officedocument.presentationml.slideLayout+xml"/>
  <Override PartName="/ppt/slideLayouts/slideLayout513.xml" ContentType="application/vnd.openxmlformats-officedocument.presentationml.slideLayout+xml"/>
  <Override PartName="/ppt/slideLayouts/slideLayout514.xml" ContentType="application/vnd.openxmlformats-officedocument.presentationml.slideLayout+xml"/>
  <Override PartName="/ppt/slideLayouts/slideLayout515.xml" ContentType="application/vnd.openxmlformats-officedocument.presentationml.slideLayout+xml"/>
  <Override PartName="/ppt/slideLayouts/slideLayout516.xml" ContentType="application/vnd.openxmlformats-officedocument.presentationml.slideLayout+xml"/>
  <Override PartName="/ppt/slideLayouts/slideLayout517.xml" ContentType="application/vnd.openxmlformats-officedocument.presentationml.slideLayout+xml"/>
  <Override PartName="/ppt/slideLayouts/slideLayout518.xml" ContentType="application/vnd.openxmlformats-officedocument.presentationml.slideLayout+xml"/>
  <Override PartName="/ppt/slideLayouts/slideLayout519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20.xml" ContentType="application/vnd.openxmlformats-officedocument.presentationml.slideLayout+xml"/>
  <Override PartName="/ppt/slideLayouts/slideLayout521.xml" ContentType="application/vnd.openxmlformats-officedocument.presentationml.slideLayout+xml"/>
  <Override PartName="/ppt/slideLayouts/slideLayout522.xml" ContentType="application/vnd.openxmlformats-officedocument.presentationml.slideLayout+xml"/>
  <Override PartName="/ppt/slideLayouts/slideLayout523.xml" ContentType="application/vnd.openxmlformats-officedocument.presentationml.slideLayout+xml"/>
  <Override PartName="/ppt/slideLayouts/slideLayout524.xml" ContentType="application/vnd.openxmlformats-officedocument.presentationml.slideLayout+xml"/>
  <Override PartName="/ppt/slideLayouts/slideLayout525.xml" ContentType="application/vnd.openxmlformats-officedocument.presentationml.slideLayout+xml"/>
  <Override PartName="/ppt/slideLayouts/slideLayout526.xml" ContentType="application/vnd.openxmlformats-officedocument.presentationml.slideLayout+xml"/>
  <Override PartName="/ppt/slideLayouts/slideLayout527.xml" ContentType="application/vnd.openxmlformats-officedocument.presentationml.slideLayout+xml"/>
  <Override PartName="/ppt/slideLayouts/slideLayout528.xml" ContentType="application/vnd.openxmlformats-officedocument.presentationml.slideLayout+xml"/>
  <Override PartName="/ppt/slideLayouts/slideLayout529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30.xml" ContentType="application/vnd.openxmlformats-officedocument.presentationml.slideLayout+xml"/>
  <Override PartName="/ppt/slideLayouts/slideLayout531.xml" ContentType="application/vnd.openxmlformats-officedocument.presentationml.slideLayout+xml"/>
  <Override PartName="/ppt/slideLayouts/slideLayout532.xml" ContentType="application/vnd.openxmlformats-officedocument.presentationml.slideLayout+xml"/>
  <Override PartName="/ppt/slideLayouts/slideLayout533.xml" ContentType="application/vnd.openxmlformats-officedocument.presentationml.slideLayout+xml"/>
  <Override PartName="/ppt/slideLayouts/slideLayout534.xml" ContentType="application/vnd.openxmlformats-officedocument.presentationml.slideLayout+xml"/>
  <Override PartName="/ppt/slideLayouts/slideLayout535.xml" ContentType="application/vnd.openxmlformats-officedocument.presentationml.slideLayout+xml"/>
  <Override PartName="/ppt/slideLayouts/slideLayout536.xml" ContentType="application/vnd.openxmlformats-officedocument.presentationml.slideLayout+xml"/>
  <Override PartName="/ppt/slideLayouts/slideLayout537.xml" ContentType="application/vnd.openxmlformats-officedocument.presentationml.slideLayout+xml"/>
  <Override PartName="/ppt/slideLayouts/slideLayout538.xml" ContentType="application/vnd.openxmlformats-officedocument.presentationml.slideLayout+xml"/>
  <Override PartName="/ppt/slideLayouts/slideLayout539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40.xml" ContentType="application/vnd.openxmlformats-officedocument.presentationml.slideLayout+xml"/>
  <Override PartName="/ppt/slideLayouts/slideLayout541.xml" ContentType="application/vnd.openxmlformats-officedocument.presentationml.slideLayout+xml"/>
  <Override PartName="/ppt/slideLayouts/slideLayout542.xml" ContentType="application/vnd.openxmlformats-officedocument.presentationml.slideLayout+xml"/>
  <Override PartName="/ppt/slideLayouts/slideLayout543.xml" ContentType="application/vnd.openxmlformats-officedocument.presentationml.slideLayout+xml"/>
  <Override PartName="/ppt/slideLayouts/slideLayout544.xml" ContentType="application/vnd.openxmlformats-officedocument.presentationml.slideLayout+xml"/>
  <Override PartName="/ppt/slideLayouts/slideLayout545.xml" ContentType="application/vnd.openxmlformats-officedocument.presentationml.slideLayout+xml"/>
  <Override PartName="/ppt/slideLayouts/slideLayout546.xml" ContentType="application/vnd.openxmlformats-officedocument.presentationml.slideLayout+xml"/>
  <Override PartName="/ppt/slideLayouts/slideLayout547.xml" ContentType="application/vnd.openxmlformats-officedocument.presentationml.slideLayout+xml"/>
  <Override PartName="/ppt/slideLayouts/slideLayout548.xml" ContentType="application/vnd.openxmlformats-officedocument.presentationml.slideLayout+xml"/>
  <Override PartName="/ppt/slideLayouts/slideLayout549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50.xml" ContentType="application/vnd.openxmlformats-officedocument.presentationml.slideLayout+xml"/>
  <Override PartName="/ppt/slideLayouts/slideLayout551.xml" ContentType="application/vnd.openxmlformats-officedocument.presentationml.slideLayout+xml"/>
  <Override PartName="/ppt/slideLayouts/slideLayout552.xml" ContentType="application/vnd.openxmlformats-officedocument.presentationml.slideLayout+xml"/>
  <Override PartName="/ppt/slideLayouts/slideLayout553.xml" ContentType="application/vnd.openxmlformats-officedocument.presentationml.slideLayout+xml"/>
  <Override PartName="/ppt/slideLayouts/slideLayout554.xml" ContentType="application/vnd.openxmlformats-officedocument.presentationml.slideLayout+xml"/>
  <Override PartName="/ppt/slideLayouts/slideLayout555.xml" ContentType="application/vnd.openxmlformats-officedocument.presentationml.slideLayout+xml"/>
  <Override PartName="/ppt/slideLayouts/slideLayout556.xml" ContentType="application/vnd.openxmlformats-officedocument.presentationml.slideLayout+xml"/>
  <Override PartName="/ppt/slideLayouts/slideLayout557.xml" ContentType="application/vnd.openxmlformats-officedocument.presentationml.slideLayout+xml"/>
  <Override PartName="/ppt/slideLayouts/slideLayout558.xml" ContentType="application/vnd.openxmlformats-officedocument.presentationml.slideLayout+xml"/>
  <Override PartName="/ppt/slideLayouts/slideLayout559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60.xml" ContentType="application/vnd.openxmlformats-officedocument.presentationml.slideLayout+xml"/>
  <Override PartName="/ppt/slideLayouts/slideLayout561.xml" ContentType="application/vnd.openxmlformats-officedocument.presentationml.slideLayout+xml"/>
  <Override PartName="/ppt/slideLayouts/slideLayout562.xml" ContentType="application/vnd.openxmlformats-officedocument.presentationml.slideLayout+xml"/>
  <Override PartName="/ppt/slideLayouts/slideLayout563.xml" ContentType="application/vnd.openxmlformats-officedocument.presentationml.slideLayout+xml"/>
  <Override PartName="/ppt/slideLayouts/slideLayout564.xml" ContentType="application/vnd.openxmlformats-officedocument.presentationml.slideLayout+xml"/>
  <Override PartName="/ppt/slideLayouts/slideLayout565.xml" ContentType="application/vnd.openxmlformats-officedocument.presentationml.slideLayout+xml"/>
  <Override PartName="/ppt/slideLayouts/slideLayout566.xml" ContentType="application/vnd.openxmlformats-officedocument.presentationml.slideLayout+xml"/>
  <Override PartName="/ppt/slideLayouts/slideLayout567.xml" ContentType="application/vnd.openxmlformats-officedocument.presentationml.slideLayout+xml"/>
  <Override PartName="/ppt/slideLayouts/slideLayout568.xml" ContentType="application/vnd.openxmlformats-officedocument.presentationml.slideLayout+xml"/>
  <Override PartName="/ppt/slideLayouts/slideLayout569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70.xml" ContentType="application/vnd.openxmlformats-officedocument.presentationml.slideLayout+xml"/>
  <Override PartName="/ppt/slideLayouts/slideLayout571.xml" ContentType="application/vnd.openxmlformats-officedocument.presentationml.slideLayout+xml"/>
  <Override PartName="/ppt/slideLayouts/slideLayout572.xml" ContentType="application/vnd.openxmlformats-officedocument.presentationml.slideLayout+xml"/>
  <Override PartName="/ppt/slideLayouts/slideLayout573.xml" ContentType="application/vnd.openxmlformats-officedocument.presentationml.slideLayout+xml"/>
  <Override PartName="/ppt/slideLayouts/slideLayout574.xml" ContentType="application/vnd.openxmlformats-officedocument.presentationml.slideLayout+xml"/>
  <Override PartName="/ppt/slideLayouts/slideLayout575.xml" ContentType="application/vnd.openxmlformats-officedocument.presentationml.slideLayout+xml"/>
  <Override PartName="/ppt/slideLayouts/slideLayout576.xml" ContentType="application/vnd.openxmlformats-officedocument.presentationml.slideLayout+xml"/>
  <Override PartName="/ppt/slideLayouts/slideLayout577.xml" ContentType="application/vnd.openxmlformats-officedocument.presentationml.slideLayout+xml"/>
  <Override PartName="/ppt/slideLayouts/slideLayout578.xml" ContentType="application/vnd.openxmlformats-officedocument.presentationml.slideLayout+xml"/>
  <Override PartName="/ppt/slideLayouts/slideLayout579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80.xml" ContentType="application/vnd.openxmlformats-officedocument.presentationml.slideLayout+xml"/>
  <Override PartName="/ppt/slideLayouts/slideLayout581.xml" ContentType="application/vnd.openxmlformats-officedocument.presentationml.slideLayout+xml"/>
  <Override PartName="/ppt/slideLayouts/slideLayout582.xml" ContentType="application/vnd.openxmlformats-officedocument.presentationml.slideLayout+xml"/>
  <Override PartName="/ppt/slideLayouts/slideLayout583.xml" ContentType="application/vnd.openxmlformats-officedocument.presentationml.slideLayout+xml"/>
  <Override PartName="/ppt/slideLayouts/slideLayout584.xml" ContentType="application/vnd.openxmlformats-officedocument.presentationml.slideLayout+xml"/>
  <Override PartName="/ppt/slideLayouts/slideLayout585.xml" ContentType="application/vnd.openxmlformats-officedocument.presentationml.slideLayout+xml"/>
  <Override PartName="/ppt/slideLayouts/slideLayout586.xml" ContentType="application/vnd.openxmlformats-officedocument.presentationml.slideLayout+xml"/>
  <Override PartName="/ppt/slideLayouts/slideLayout587.xml" ContentType="application/vnd.openxmlformats-officedocument.presentationml.slideLayout+xml"/>
  <Override PartName="/ppt/slideLayouts/slideLayout588.xml" ContentType="application/vnd.openxmlformats-officedocument.presentationml.slideLayout+xml"/>
  <Override PartName="/ppt/slideLayouts/slideLayout589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590.xml" ContentType="application/vnd.openxmlformats-officedocument.presentationml.slideLayout+xml"/>
  <Override PartName="/ppt/slideLayouts/slideLayout591.xml" ContentType="application/vnd.openxmlformats-officedocument.presentationml.slideLayout+xml"/>
  <Override PartName="/ppt/slideLayouts/slideLayout592.xml" ContentType="application/vnd.openxmlformats-officedocument.presentationml.slideLayout+xml"/>
  <Override PartName="/ppt/slideLayouts/slideLayout593.xml" ContentType="application/vnd.openxmlformats-officedocument.presentationml.slideLayout+xml"/>
  <Override PartName="/ppt/slideLayouts/slideLayout594.xml" ContentType="application/vnd.openxmlformats-officedocument.presentationml.slideLayout+xml"/>
  <Override PartName="/ppt/slideLayouts/slideLayout595.xml" ContentType="application/vnd.openxmlformats-officedocument.presentationml.slideLayout+xml"/>
  <Override PartName="/ppt/slideLayouts/slideLayout596.xml" ContentType="application/vnd.openxmlformats-officedocument.presentationml.slideLayout+xml"/>
  <Override PartName="/ppt/slideLayouts/slideLayout597.xml" ContentType="application/vnd.openxmlformats-officedocument.presentationml.slideLayout+xml"/>
  <Override PartName="/ppt/slideLayouts/slideLayout598.xml" ContentType="application/vnd.openxmlformats-officedocument.presentationml.slideLayout+xml"/>
  <Override PartName="/ppt/slideLayouts/slideLayout59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00.xml" ContentType="application/vnd.openxmlformats-officedocument.presentationml.slideLayout+xml"/>
  <Override PartName="/ppt/slideLayouts/slideLayout601.xml" ContentType="application/vnd.openxmlformats-officedocument.presentationml.slideLayout+xml"/>
  <Override PartName="/ppt/slideLayouts/slideLayout602.xml" ContentType="application/vnd.openxmlformats-officedocument.presentationml.slideLayout+xml"/>
  <Override PartName="/ppt/slideLayouts/slideLayout603.xml" ContentType="application/vnd.openxmlformats-officedocument.presentationml.slideLayout+xml"/>
  <Override PartName="/ppt/slideLayouts/slideLayout604.xml" ContentType="application/vnd.openxmlformats-officedocument.presentationml.slideLayout+xml"/>
  <Override PartName="/ppt/slideLayouts/slideLayout605.xml" ContentType="application/vnd.openxmlformats-officedocument.presentationml.slideLayout+xml"/>
  <Override PartName="/ppt/slideLayouts/slideLayout606.xml" ContentType="application/vnd.openxmlformats-officedocument.presentationml.slideLayout+xml"/>
  <Override PartName="/ppt/slideLayouts/slideLayout607.xml" ContentType="application/vnd.openxmlformats-officedocument.presentationml.slideLayout+xml"/>
  <Override PartName="/ppt/slideLayouts/slideLayout608.xml" ContentType="application/vnd.openxmlformats-officedocument.presentationml.slideLayout+xml"/>
  <Override PartName="/ppt/slideLayouts/slideLayout609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10.xml" ContentType="application/vnd.openxmlformats-officedocument.presentationml.slideLayout+xml"/>
  <Override PartName="/ppt/slideLayouts/slideLayout611.xml" ContentType="application/vnd.openxmlformats-officedocument.presentationml.slideLayout+xml"/>
  <Override PartName="/ppt/slideLayouts/slideLayout612.xml" ContentType="application/vnd.openxmlformats-officedocument.presentationml.slideLayout+xml"/>
  <Override PartName="/ppt/slideLayouts/slideLayout613.xml" ContentType="application/vnd.openxmlformats-officedocument.presentationml.slideLayout+xml"/>
  <Override PartName="/ppt/slideLayouts/slideLayout614.xml" ContentType="application/vnd.openxmlformats-officedocument.presentationml.slideLayout+xml"/>
  <Override PartName="/ppt/slideLayouts/slideLayout615.xml" ContentType="application/vnd.openxmlformats-officedocument.presentationml.slideLayout+xml"/>
  <Override PartName="/ppt/slideLayouts/slideLayout616.xml" ContentType="application/vnd.openxmlformats-officedocument.presentationml.slideLayout+xml"/>
  <Override PartName="/ppt/slideLayouts/slideLayout617.xml" ContentType="application/vnd.openxmlformats-officedocument.presentationml.slideLayout+xml"/>
  <Override PartName="/ppt/slideLayouts/slideLayout618.xml" ContentType="application/vnd.openxmlformats-officedocument.presentationml.slideLayout+xml"/>
  <Override PartName="/ppt/slideLayouts/slideLayout619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20.xml" ContentType="application/vnd.openxmlformats-officedocument.presentationml.slideLayout+xml"/>
  <Override PartName="/ppt/slideLayouts/slideLayout621.xml" ContentType="application/vnd.openxmlformats-officedocument.presentationml.slideLayout+xml"/>
  <Override PartName="/ppt/slideLayouts/slideLayout622.xml" ContentType="application/vnd.openxmlformats-officedocument.presentationml.slideLayout+xml"/>
  <Override PartName="/ppt/slideLayouts/slideLayout623.xml" ContentType="application/vnd.openxmlformats-officedocument.presentationml.slideLayout+xml"/>
  <Override PartName="/ppt/slideLayouts/slideLayout624.xml" ContentType="application/vnd.openxmlformats-officedocument.presentationml.slideLayout+xml"/>
  <Override PartName="/ppt/slideLayouts/slideLayout625.xml" ContentType="application/vnd.openxmlformats-officedocument.presentationml.slideLayout+xml"/>
  <Override PartName="/ppt/slideLayouts/slideLayout626.xml" ContentType="application/vnd.openxmlformats-officedocument.presentationml.slideLayout+xml"/>
  <Override PartName="/ppt/slideLayouts/slideLayout627.xml" ContentType="application/vnd.openxmlformats-officedocument.presentationml.slideLayout+xml"/>
  <Override PartName="/ppt/slideLayouts/slideLayout628.xml" ContentType="application/vnd.openxmlformats-officedocument.presentationml.slideLayout+xml"/>
  <Override PartName="/ppt/slideLayouts/slideLayout629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30.xml" ContentType="application/vnd.openxmlformats-officedocument.presentationml.slideLayout+xml"/>
  <Override PartName="/ppt/slideLayouts/slideLayout631.xml" ContentType="application/vnd.openxmlformats-officedocument.presentationml.slideLayout+xml"/>
  <Override PartName="/ppt/slideLayouts/slideLayout632.xml" ContentType="application/vnd.openxmlformats-officedocument.presentationml.slideLayout+xml"/>
  <Override PartName="/ppt/slideLayouts/slideLayout633.xml" ContentType="application/vnd.openxmlformats-officedocument.presentationml.slideLayout+xml"/>
  <Override PartName="/ppt/slideLayouts/slideLayout634.xml" ContentType="application/vnd.openxmlformats-officedocument.presentationml.slideLayout+xml"/>
  <Override PartName="/ppt/slideLayouts/slideLayout635.xml" ContentType="application/vnd.openxmlformats-officedocument.presentationml.slideLayout+xml"/>
  <Override PartName="/ppt/slideLayouts/slideLayout636.xml" ContentType="application/vnd.openxmlformats-officedocument.presentationml.slideLayout+xml"/>
  <Override PartName="/ppt/slideLayouts/slideLayout637.xml" ContentType="application/vnd.openxmlformats-officedocument.presentationml.slideLayout+xml"/>
  <Override PartName="/ppt/slideLayouts/slideLayout638.xml" ContentType="application/vnd.openxmlformats-officedocument.presentationml.slideLayout+xml"/>
  <Override PartName="/ppt/slideLayouts/slideLayout639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40.xml" ContentType="application/vnd.openxmlformats-officedocument.presentationml.slideLayout+xml"/>
  <Override PartName="/ppt/slideLayouts/slideLayout641.xml" ContentType="application/vnd.openxmlformats-officedocument.presentationml.slideLayout+xml"/>
  <Override PartName="/ppt/slideLayouts/slideLayout642.xml" ContentType="application/vnd.openxmlformats-officedocument.presentationml.slideLayout+xml"/>
  <Override PartName="/ppt/slideLayouts/slideLayout643.xml" ContentType="application/vnd.openxmlformats-officedocument.presentationml.slideLayout+xml"/>
  <Override PartName="/ppt/slideLayouts/slideLayout644.xml" ContentType="application/vnd.openxmlformats-officedocument.presentationml.slideLayout+xml"/>
  <Override PartName="/ppt/slideLayouts/slideLayout645.xml" ContentType="application/vnd.openxmlformats-officedocument.presentationml.slideLayout+xml"/>
  <Override PartName="/ppt/slideLayouts/slideLayout646.xml" ContentType="application/vnd.openxmlformats-officedocument.presentationml.slideLayout+xml"/>
  <Override PartName="/ppt/slideLayouts/slideLayout647.xml" ContentType="application/vnd.openxmlformats-officedocument.presentationml.slideLayout+xml"/>
  <Override PartName="/ppt/slideLayouts/slideLayout648.xml" ContentType="application/vnd.openxmlformats-officedocument.presentationml.slideLayout+xml"/>
  <Override PartName="/ppt/slideLayouts/slideLayout649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50.xml" ContentType="application/vnd.openxmlformats-officedocument.presentationml.slideLayout+xml"/>
  <Override PartName="/ppt/slideLayouts/slideLayout651.xml" ContentType="application/vnd.openxmlformats-officedocument.presentationml.slideLayout+xml"/>
  <Override PartName="/ppt/slideLayouts/slideLayout652.xml" ContentType="application/vnd.openxmlformats-officedocument.presentationml.slideLayout+xml"/>
  <Override PartName="/ppt/slideLayouts/slideLayout653.xml" ContentType="application/vnd.openxmlformats-officedocument.presentationml.slideLayout+xml"/>
  <Override PartName="/ppt/slideLayouts/slideLayout654.xml" ContentType="application/vnd.openxmlformats-officedocument.presentationml.slideLayout+xml"/>
  <Override PartName="/ppt/slideLayouts/slideLayout655.xml" ContentType="application/vnd.openxmlformats-officedocument.presentationml.slideLayout+xml"/>
  <Override PartName="/ppt/slideLayouts/slideLayout656.xml" ContentType="application/vnd.openxmlformats-officedocument.presentationml.slideLayout+xml"/>
  <Override PartName="/ppt/slideLayouts/slideLayout657.xml" ContentType="application/vnd.openxmlformats-officedocument.presentationml.slideLayout+xml"/>
  <Override PartName="/ppt/slideLayouts/slideLayout658.xml" ContentType="application/vnd.openxmlformats-officedocument.presentationml.slideLayout+xml"/>
  <Override PartName="/ppt/slideLayouts/slideLayout659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60.xml" ContentType="application/vnd.openxmlformats-officedocument.presentationml.slideLayout+xml"/>
  <Override PartName="/ppt/slideLayouts/slideLayout661.xml" ContentType="application/vnd.openxmlformats-officedocument.presentationml.slideLayout+xml"/>
  <Override PartName="/ppt/slideLayouts/slideLayout662.xml" ContentType="application/vnd.openxmlformats-officedocument.presentationml.slideLayout+xml"/>
  <Override PartName="/ppt/slideLayouts/slideLayout663.xml" ContentType="application/vnd.openxmlformats-officedocument.presentationml.slideLayout+xml"/>
  <Override PartName="/ppt/slideLayouts/slideLayout664.xml" ContentType="application/vnd.openxmlformats-officedocument.presentationml.slideLayout+xml"/>
  <Override PartName="/ppt/slideLayouts/slideLayout665.xml" ContentType="application/vnd.openxmlformats-officedocument.presentationml.slideLayout+xml"/>
  <Override PartName="/ppt/slideLayouts/slideLayout666.xml" ContentType="application/vnd.openxmlformats-officedocument.presentationml.slideLayout+xml"/>
  <Override PartName="/ppt/slideLayouts/slideLayout667.xml" ContentType="application/vnd.openxmlformats-officedocument.presentationml.slideLayout+xml"/>
  <Override PartName="/ppt/slideLayouts/slideLayout668.xml" ContentType="application/vnd.openxmlformats-officedocument.presentationml.slideLayout+xml"/>
  <Override PartName="/ppt/slideLayouts/slideLayout669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70.xml" ContentType="application/vnd.openxmlformats-officedocument.presentationml.slideLayout+xml"/>
  <Override PartName="/ppt/slideLayouts/slideLayout671.xml" ContentType="application/vnd.openxmlformats-officedocument.presentationml.slideLayout+xml"/>
  <Override PartName="/ppt/slideLayouts/slideLayout672.xml" ContentType="application/vnd.openxmlformats-officedocument.presentationml.slideLayout+xml"/>
  <Override PartName="/ppt/slideLayouts/slideLayout673.xml" ContentType="application/vnd.openxmlformats-officedocument.presentationml.slideLayout+xml"/>
  <Override PartName="/ppt/slideLayouts/slideLayout674.xml" ContentType="application/vnd.openxmlformats-officedocument.presentationml.slideLayout+xml"/>
  <Override PartName="/ppt/slideLayouts/slideLayout675.xml" ContentType="application/vnd.openxmlformats-officedocument.presentationml.slideLayout+xml"/>
  <Override PartName="/ppt/slideLayouts/slideLayout676.xml" ContentType="application/vnd.openxmlformats-officedocument.presentationml.slideLayout+xml"/>
  <Override PartName="/ppt/slideLayouts/slideLayout677.xml" ContentType="application/vnd.openxmlformats-officedocument.presentationml.slideLayout+xml"/>
  <Override PartName="/ppt/slideLayouts/slideLayout678.xml" ContentType="application/vnd.openxmlformats-officedocument.presentationml.slideLayout+xml"/>
  <Override PartName="/ppt/slideLayouts/slideLayout679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80.xml" ContentType="application/vnd.openxmlformats-officedocument.presentationml.slideLayout+xml"/>
  <Override PartName="/ppt/slideLayouts/slideLayout681.xml" ContentType="application/vnd.openxmlformats-officedocument.presentationml.slideLayout+xml"/>
  <Override PartName="/ppt/slideLayouts/slideLayout682.xml" ContentType="application/vnd.openxmlformats-officedocument.presentationml.slideLayout+xml"/>
  <Override PartName="/ppt/slideLayouts/slideLayout683.xml" ContentType="application/vnd.openxmlformats-officedocument.presentationml.slideLayout+xml"/>
  <Override PartName="/ppt/slideLayouts/slideLayout684.xml" ContentType="application/vnd.openxmlformats-officedocument.presentationml.slideLayout+xml"/>
  <Override PartName="/ppt/slideLayouts/slideLayout685.xml" ContentType="application/vnd.openxmlformats-officedocument.presentationml.slideLayout+xml"/>
  <Override PartName="/ppt/slideLayouts/slideLayout686.xml" ContentType="application/vnd.openxmlformats-officedocument.presentationml.slideLayout+xml"/>
  <Override PartName="/ppt/slideLayouts/slideLayout687.xml" ContentType="application/vnd.openxmlformats-officedocument.presentationml.slideLayout+xml"/>
  <Override PartName="/ppt/slideLayouts/slideLayout688.xml" ContentType="application/vnd.openxmlformats-officedocument.presentationml.slideLayout+xml"/>
  <Override PartName="/ppt/slideLayouts/slideLayout689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690.xml" ContentType="application/vnd.openxmlformats-officedocument.presentationml.slideLayout+xml"/>
  <Override PartName="/ppt/slideLayouts/slideLayout691.xml" ContentType="application/vnd.openxmlformats-officedocument.presentationml.slideLayout+xml"/>
  <Override PartName="/ppt/slideLayouts/slideLayout692.xml" ContentType="application/vnd.openxmlformats-officedocument.presentationml.slideLayout+xml"/>
  <Override PartName="/ppt/slideLayouts/slideLayout693.xml" ContentType="application/vnd.openxmlformats-officedocument.presentationml.slideLayout+xml"/>
  <Override PartName="/ppt/slideLayouts/slideLayout694.xml" ContentType="application/vnd.openxmlformats-officedocument.presentationml.slideLayout+xml"/>
  <Override PartName="/ppt/slideLayouts/slideLayout695.xml" ContentType="application/vnd.openxmlformats-officedocument.presentationml.slideLayout+xml"/>
  <Override PartName="/ppt/slideLayouts/slideLayout696.xml" ContentType="application/vnd.openxmlformats-officedocument.presentationml.slideLayout+xml"/>
  <Override PartName="/ppt/slideLayouts/slideLayout697.xml" ContentType="application/vnd.openxmlformats-officedocument.presentationml.slideLayout+xml"/>
  <Override PartName="/ppt/slideLayouts/slideLayout698.xml" ContentType="application/vnd.openxmlformats-officedocument.presentationml.slideLayout+xml"/>
  <Override PartName="/ppt/slideLayouts/slideLayout69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00.xml" ContentType="application/vnd.openxmlformats-officedocument.presentationml.slideLayout+xml"/>
  <Override PartName="/ppt/slideLayouts/slideLayout701.xml" ContentType="application/vnd.openxmlformats-officedocument.presentationml.slideLayout+xml"/>
  <Override PartName="/ppt/slideLayouts/slideLayout702.xml" ContentType="application/vnd.openxmlformats-officedocument.presentationml.slideLayout+xml"/>
  <Override PartName="/ppt/slideLayouts/slideLayout703.xml" ContentType="application/vnd.openxmlformats-officedocument.presentationml.slideLayout+xml"/>
  <Override PartName="/ppt/slideLayouts/slideLayout704.xml" ContentType="application/vnd.openxmlformats-officedocument.presentationml.slideLayout+xml"/>
  <Override PartName="/ppt/slideLayouts/slideLayout705.xml" ContentType="application/vnd.openxmlformats-officedocument.presentationml.slideLayout+xml"/>
  <Override PartName="/ppt/slideLayouts/slideLayout706.xml" ContentType="application/vnd.openxmlformats-officedocument.presentationml.slideLayout+xml"/>
  <Override PartName="/ppt/slideLayouts/slideLayout707.xml" ContentType="application/vnd.openxmlformats-officedocument.presentationml.slideLayout+xml"/>
  <Override PartName="/ppt/slideLayouts/slideLayout708.xml" ContentType="application/vnd.openxmlformats-officedocument.presentationml.slideLayout+xml"/>
  <Override PartName="/ppt/slideLayouts/slideLayout709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10.xml" ContentType="application/vnd.openxmlformats-officedocument.presentationml.slideLayout+xml"/>
  <Override PartName="/ppt/slideLayouts/slideLayout711.xml" ContentType="application/vnd.openxmlformats-officedocument.presentationml.slideLayout+xml"/>
  <Override PartName="/ppt/slideLayouts/slideLayout712.xml" ContentType="application/vnd.openxmlformats-officedocument.presentationml.slideLayout+xml"/>
  <Override PartName="/ppt/slideLayouts/slideLayout713.xml" ContentType="application/vnd.openxmlformats-officedocument.presentationml.slideLayout+xml"/>
  <Override PartName="/ppt/slideLayouts/slideLayout714.xml" ContentType="application/vnd.openxmlformats-officedocument.presentationml.slideLayout+xml"/>
  <Override PartName="/ppt/slideLayouts/slideLayout715.xml" ContentType="application/vnd.openxmlformats-officedocument.presentationml.slideLayout+xml"/>
  <Override PartName="/ppt/slideLayouts/slideLayout716.xml" ContentType="application/vnd.openxmlformats-officedocument.presentationml.slideLayout+xml"/>
  <Override PartName="/ppt/slideLayouts/slideLayout717.xml" ContentType="application/vnd.openxmlformats-officedocument.presentationml.slideLayout+xml"/>
  <Override PartName="/ppt/slideLayouts/slideLayout718.xml" ContentType="application/vnd.openxmlformats-officedocument.presentationml.slideLayout+xml"/>
  <Override PartName="/ppt/slideLayouts/slideLayout719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20.xml" ContentType="application/vnd.openxmlformats-officedocument.presentationml.slideLayout+xml"/>
  <Override PartName="/ppt/slideLayouts/slideLayout721.xml" ContentType="application/vnd.openxmlformats-officedocument.presentationml.slideLayout+xml"/>
  <Override PartName="/ppt/slideLayouts/slideLayout722.xml" ContentType="application/vnd.openxmlformats-officedocument.presentationml.slideLayout+xml"/>
  <Override PartName="/ppt/slideLayouts/slideLayout723.xml" ContentType="application/vnd.openxmlformats-officedocument.presentationml.slideLayout+xml"/>
  <Override PartName="/ppt/slideLayouts/slideLayout724.xml" ContentType="application/vnd.openxmlformats-officedocument.presentationml.slideLayout+xml"/>
  <Override PartName="/ppt/slideLayouts/slideLayout725.xml" ContentType="application/vnd.openxmlformats-officedocument.presentationml.slideLayout+xml"/>
  <Override PartName="/ppt/slideLayouts/slideLayout726.xml" ContentType="application/vnd.openxmlformats-officedocument.presentationml.slideLayout+xml"/>
  <Override PartName="/ppt/slideLayouts/slideLayout727.xml" ContentType="application/vnd.openxmlformats-officedocument.presentationml.slideLayout+xml"/>
  <Override PartName="/ppt/slideLayouts/slideLayout728.xml" ContentType="application/vnd.openxmlformats-officedocument.presentationml.slideLayout+xml"/>
  <Override PartName="/ppt/slideLayouts/slideLayout729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30.xml" ContentType="application/vnd.openxmlformats-officedocument.presentationml.slideLayout+xml"/>
  <Override PartName="/ppt/slideLayouts/slideLayout731.xml" ContentType="application/vnd.openxmlformats-officedocument.presentationml.slideLayout+xml"/>
  <Override PartName="/ppt/slideLayouts/slideLayout732.xml" ContentType="application/vnd.openxmlformats-officedocument.presentationml.slideLayout+xml"/>
  <Override PartName="/ppt/slideLayouts/slideLayout733.xml" ContentType="application/vnd.openxmlformats-officedocument.presentationml.slideLayout+xml"/>
  <Override PartName="/ppt/slideLayouts/slideLayout734.xml" ContentType="application/vnd.openxmlformats-officedocument.presentationml.slideLayout+xml"/>
  <Override PartName="/ppt/slideLayouts/slideLayout735.xml" ContentType="application/vnd.openxmlformats-officedocument.presentationml.slideLayout+xml"/>
  <Override PartName="/ppt/slideLayouts/slideLayout736.xml" ContentType="application/vnd.openxmlformats-officedocument.presentationml.slideLayout+xml"/>
  <Override PartName="/ppt/slideLayouts/slideLayout737.xml" ContentType="application/vnd.openxmlformats-officedocument.presentationml.slideLayout+xml"/>
  <Override PartName="/ppt/slideLayouts/slideLayout738.xml" ContentType="application/vnd.openxmlformats-officedocument.presentationml.slideLayout+xml"/>
  <Override PartName="/ppt/slideLayouts/slideLayout739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40.xml" ContentType="application/vnd.openxmlformats-officedocument.presentationml.slideLayout+xml"/>
  <Override PartName="/ppt/slideLayouts/slideLayout741.xml" ContentType="application/vnd.openxmlformats-officedocument.presentationml.slideLayout+xml"/>
  <Override PartName="/ppt/slideLayouts/slideLayout742.xml" ContentType="application/vnd.openxmlformats-officedocument.presentationml.slideLayout+xml"/>
  <Override PartName="/ppt/slideLayouts/slideLayout743.xml" ContentType="application/vnd.openxmlformats-officedocument.presentationml.slideLayout+xml"/>
  <Override PartName="/ppt/slideLayouts/slideLayout744.xml" ContentType="application/vnd.openxmlformats-officedocument.presentationml.slideLayout+xml"/>
  <Override PartName="/ppt/slideLayouts/slideLayout745.xml" ContentType="application/vnd.openxmlformats-officedocument.presentationml.slideLayout+xml"/>
  <Override PartName="/ppt/slideLayouts/slideLayout746.xml" ContentType="application/vnd.openxmlformats-officedocument.presentationml.slideLayout+xml"/>
  <Override PartName="/ppt/slideLayouts/slideLayout747.xml" ContentType="application/vnd.openxmlformats-officedocument.presentationml.slideLayout+xml"/>
  <Override PartName="/ppt/slideLayouts/slideLayout748.xml" ContentType="application/vnd.openxmlformats-officedocument.presentationml.slideLayout+xml"/>
  <Override PartName="/ppt/slideLayouts/slideLayout749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50.xml" ContentType="application/vnd.openxmlformats-officedocument.presentationml.slideLayout+xml"/>
  <Override PartName="/ppt/slideLayouts/slideLayout751.xml" ContentType="application/vnd.openxmlformats-officedocument.presentationml.slideLayout+xml"/>
  <Override PartName="/ppt/slideLayouts/slideLayout752.xml" ContentType="application/vnd.openxmlformats-officedocument.presentationml.slideLayout+xml"/>
  <Override PartName="/ppt/slideLayouts/slideLayout753.xml" ContentType="application/vnd.openxmlformats-officedocument.presentationml.slideLayout+xml"/>
  <Override PartName="/ppt/slideLayouts/slideLayout754.xml" ContentType="application/vnd.openxmlformats-officedocument.presentationml.slideLayout+xml"/>
  <Override PartName="/ppt/slideLayouts/slideLayout755.xml" ContentType="application/vnd.openxmlformats-officedocument.presentationml.slideLayout+xml"/>
  <Override PartName="/ppt/slideLayouts/slideLayout756.xml" ContentType="application/vnd.openxmlformats-officedocument.presentationml.slideLayout+xml"/>
  <Override PartName="/ppt/slideLayouts/slideLayout757.xml" ContentType="application/vnd.openxmlformats-officedocument.presentationml.slideLayout+xml"/>
  <Override PartName="/ppt/slideLayouts/slideLayout758.xml" ContentType="application/vnd.openxmlformats-officedocument.presentationml.slideLayout+xml"/>
  <Override PartName="/ppt/slideLayouts/slideLayout759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60.xml" ContentType="application/vnd.openxmlformats-officedocument.presentationml.slideLayout+xml"/>
  <Override PartName="/ppt/slideLayouts/slideLayout761.xml" ContentType="application/vnd.openxmlformats-officedocument.presentationml.slideLayout+xml"/>
  <Override PartName="/ppt/slideLayouts/slideLayout762.xml" ContentType="application/vnd.openxmlformats-officedocument.presentationml.slideLayout+xml"/>
  <Override PartName="/ppt/slideLayouts/slideLayout763.xml" ContentType="application/vnd.openxmlformats-officedocument.presentationml.slideLayout+xml"/>
  <Override PartName="/ppt/slideLayouts/slideLayout764.xml" ContentType="application/vnd.openxmlformats-officedocument.presentationml.slideLayout+xml"/>
  <Override PartName="/ppt/slideLayouts/slideLayout765.xml" ContentType="application/vnd.openxmlformats-officedocument.presentationml.slideLayout+xml"/>
  <Override PartName="/ppt/slideLayouts/slideLayout766.xml" ContentType="application/vnd.openxmlformats-officedocument.presentationml.slideLayout+xml"/>
  <Override PartName="/ppt/slideLayouts/slideLayout767.xml" ContentType="application/vnd.openxmlformats-officedocument.presentationml.slideLayout+xml"/>
  <Override PartName="/ppt/slideLayouts/slideLayout768.xml" ContentType="application/vnd.openxmlformats-officedocument.presentationml.slideLayout+xml"/>
  <Override PartName="/ppt/slideLayouts/slideLayout769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70.xml" ContentType="application/vnd.openxmlformats-officedocument.presentationml.slideLayout+xml"/>
  <Override PartName="/ppt/slideLayouts/slideLayout771.xml" ContentType="application/vnd.openxmlformats-officedocument.presentationml.slideLayout+xml"/>
  <Override PartName="/ppt/slideLayouts/slideLayout772.xml" ContentType="application/vnd.openxmlformats-officedocument.presentationml.slideLayout+xml"/>
  <Override PartName="/ppt/slideLayouts/slideLayout773.xml" ContentType="application/vnd.openxmlformats-officedocument.presentationml.slideLayout+xml"/>
  <Override PartName="/ppt/slideLayouts/slideLayout774.xml" ContentType="application/vnd.openxmlformats-officedocument.presentationml.slideLayout+xml"/>
  <Override PartName="/ppt/slideLayouts/slideLayout775.xml" ContentType="application/vnd.openxmlformats-officedocument.presentationml.slideLayout+xml"/>
  <Override PartName="/ppt/slideLayouts/slideLayout776.xml" ContentType="application/vnd.openxmlformats-officedocument.presentationml.slideLayout+xml"/>
  <Override PartName="/ppt/slideLayouts/slideLayout777.xml" ContentType="application/vnd.openxmlformats-officedocument.presentationml.slideLayout+xml"/>
  <Override PartName="/ppt/slideLayouts/slideLayout778.xml" ContentType="application/vnd.openxmlformats-officedocument.presentationml.slideLayout+xml"/>
  <Override PartName="/ppt/slideLayouts/slideLayout779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80.xml" ContentType="application/vnd.openxmlformats-officedocument.presentationml.slideLayout+xml"/>
  <Override PartName="/ppt/slideLayouts/slideLayout781.xml" ContentType="application/vnd.openxmlformats-officedocument.presentationml.slideLayout+xml"/>
  <Override PartName="/ppt/slideLayouts/slideLayout782.xml" ContentType="application/vnd.openxmlformats-officedocument.presentationml.slideLayout+xml"/>
  <Override PartName="/ppt/slideLayouts/slideLayout783.xml" ContentType="application/vnd.openxmlformats-officedocument.presentationml.slideLayout+xml"/>
  <Override PartName="/ppt/slideLayouts/slideLayout784.xml" ContentType="application/vnd.openxmlformats-officedocument.presentationml.slideLayout+xml"/>
  <Override PartName="/ppt/slideLayouts/slideLayout785.xml" ContentType="application/vnd.openxmlformats-officedocument.presentationml.slideLayout+xml"/>
  <Override PartName="/ppt/slideLayouts/slideLayout786.xml" ContentType="application/vnd.openxmlformats-officedocument.presentationml.slideLayout+xml"/>
  <Override PartName="/ppt/slideLayouts/slideLayout787.xml" ContentType="application/vnd.openxmlformats-officedocument.presentationml.slideLayout+xml"/>
  <Override PartName="/ppt/slideLayouts/slideLayout788.xml" ContentType="application/vnd.openxmlformats-officedocument.presentationml.slideLayout+xml"/>
  <Override PartName="/ppt/slideLayouts/slideLayout789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790.xml" ContentType="application/vnd.openxmlformats-officedocument.presentationml.slideLayout+xml"/>
  <Override PartName="/ppt/slideLayouts/slideLayout791.xml" ContentType="application/vnd.openxmlformats-officedocument.presentationml.slideLayout+xml"/>
  <Override PartName="/ppt/slideLayouts/slideLayout792.xml" ContentType="application/vnd.openxmlformats-officedocument.presentationml.slideLayout+xml"/>
  <Override PartName="/ppt/slideLayouts/slideLayout793.xml" ContentType="application/vnd.openxmlformats-officedocument.presentationml.slideLayout+xml"/>
  <Override PartName="/ppt/slideLayouts/slideLayout794.xml" ContentType="application/vnd.openxmlformats-officedocument.presentationml.slideLayout+xml"/>
  <Override PartName="/ppt/slideLayouts/slideLayout795.xml" ContentType="application/vnd.openxmlformats-officedocument.presentationml.slideLayout+xml"/>
  <Override PartName="/ppt/slideLayouts/slideLayout796.xml" ContentType="application/vnd.openxmlformats-officedocument.presentationml.slideLayout+xml"/>
  <Override PartName="/ppt/slideLayouts/slideLayout797.xml" ContentType="application/vnd.openxmlformats-officedocument.presentationml.slideLayout+xml"/>
  <Override PartName="/ppt/slideLayouts/slideLayout798.xml" ContentType="application/vnd.openxmlformats-officedocument.presentationml.slideLayout+xml"/>
  <Override PartName="/ppt/slideLayouts/slideLayout79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00.xml" ContentType="application/vnd.openxmlformats-officedocument.presentationml.slideLayout+xml"/>
  <Override PartName="/ppt/slideLayouts/slideLayout801.xml" ContentType="application/vnd.openxmlformats-officedocument.presentationml.slideLayout+xml"/>
  <Override PartName="/ppt/slideLayouts/slideLayout802.xml" ContentType="application/vnd.openxmlformats-officedocument.presentationml.slideLayout+xml"/>
  <Override PartName="/ppt/slideLayouts/slideLayout803.xml" ContentType="application/vnd.openxmlformats-officedocument.presentationml.slideLayout+xml"/>
  <Override PartName="/ppt/slideLayouts/slideLayout804.xml" ContentType="application/vnd.openxmlformats-officedocument.presentationml.slideLayout+xml"/>
  <Override PartName="/ppt/slideLayouts/slideLayout805.xml" ContentType="application/vnd.openxmlformats-officedocument.presentationml.slideLayout+xml"/>
  <Override PartName="/ppt/slideLayouts/slideLayout806.xml" ContentType="application/vnd.openxmlformats-officedocument.presentationml.slideLayout+xml"/>
  <Override PartName="/ppt/slideLayouts/slideLayout807.xml" ContentType="application/vnd.openxmlformats-officedocument.presentationml.slideLayout+xml"/>
  <Override PartName="/ppt/slideLayouts/slideLayout808.xml" ContentType="application/vnd.openxmlformats-officedocument.presentationml.slideLayout+xml"/>
  <Override PartName="/ppt/slideLayouts/slideLayout809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10.xml" ContentType="application/vnd.openxmlformats-officedocument.presentationml.slideLayout+xml"/>
  <Override PartName="/ppt/slideLayouts/slideLayout811.xml" ContentType="application/vnd.openxmlformats-officedocument.presentationml.slideLayout+xml"/>
  <Override PartName="/ppt/slideLayouts/slideLayout812.xml" ContentType="application/vnd.openxmlformats-officedocument.presentationml.slideLayout+xml"/>
  <Override PartName="/ppt/slideLayouts/slideLayout813.xml" ContentType="application/vnd.openxmlformats-officedocument.presentationml.slideLayout+xml"/>
  <Override PartName="/ppt/slideLayouts/slideLayout814.xml" ContentType="application/vnd.openxmlformats-officedocument.presentationml.slideLayout+xml"/>
  <Override PartName="/ppt/slideLayouts/slideLayout815.xml" ContentType="application/vnd.openxmlformats-officedocument.presentationml.slideLayout+xml"/>
  <Override PartName="/ppt/slideLayouts/slideLayout816.xml" ContentType="application/vnd.openxmlformats-officedocument.presentationml.slideLayout+xml"/>
  <Override PartName="/ppt/slideLayouts/slideLayout817.xml" ContentType="application/vnd.openxmlformats-officedocument.presentationml.slideLayout+xml"/>
  <Override PartName="/ppt/slideLayouts/slideLayout818.xml" ContentType="application/vnd.openxmlformats-officedocument.presentationml.slideLayout+xml"/>
  <Override PartName="/ppt/slideLayouts/slideLayout819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20.xml" ContentType="application/vnd.openxmlformats-officedocument.presentationml.slideLayout+xml"/>
  <Override PartName="/ppt/slideLayouts/slideLayout821.xml" ContentType="application/vnd.openxmlformats-officedocument.presentationml.slideLayout+xml"/>
  <Override PartName="/ppt/slideLayouts/slideLayout822.xml" ContentType="application/vnd.openxmlformats-officedocument.presentationml.slideLayout+xml"/>
  <Override PartName="/ppt/slideLayouts/slideLayout823.xml" ContentType="application/vnd.openxmlformats-officedocument.presentationml.slideLayout+xml"/>
  <Override PartName="/ppt/slideLayouts/slideLayout824.xml" ContentType="application/vnd.openxmlformats-officedocument.presentationml.slideLayout+xml"/>
  <Override PartName="/ppt/slideLayouts/slideLayout825.xml" ContentType="application/vnd.openxmlformats-officedocument.presentationml.slideLayout+xml"/>
  <Override PartName="/ppt/slideLayouts/slideLayout826.xml" ContentType="application/vnd.openxmlformats-officedocument.presentationml.slideLayout+xml"/>
  <Override PartName="/ppt/slideLayouts/slideLayout827.xml" ContentType="application/vnd.openxmlformats-officedocument.presentationml.slideLayout+xml"/>
  <Override PartName="/ppt/slideLayouts/slideLayout828.xml" ContentType="application/vnd.openxmlformats-officedocument.presentationml.slideLayout+xml"/>
  <Override PartName="/ppt/slideLayouts/slideLayout829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30.xml" ContentType="application/vnd.openxmlformats-officedocument.presentationml.slideLayout+xml"/>
  <Override PartName="/ppt/slideLayouts/slideLayout831.xml" ContentType="application/vnd.openxmlformats-officedocument.presentationml.slideLayout+xml"/>
  <Override PartName="/ppt/slideLayouts/slideLayout832.xml" ContentType="application/vnd.openxmlformats-officedocument.presentationml.slideLayout+xml"/>
  <Override PartName="/ppt/slideLayouts/slideLayout833.xml" ContentType="application/vnd.openxmlformats-officedocument.presentationml.slideLayout+xml"/>
  <Override PartName="/ppt/slideLayouts/slideLayout834.xml" ContentType="application/vnd.openxmlformats-officedocument.presentationml.slideLayout+xml"/>
  <Override PartName="/ppt/slideLayouts/slideLayout835.xml" ContentType="application/vnd.openxmlformats-officedocument.presentationml.slideLayout+xml"/>
  <Override PartName="/ppt/slideLayouts/slideLayout836.xml" ContentType="application/vnd.openxmlformats-officedocument.presentationml.slideLayout+xml"/>
  <Override PartName="/ppt/slideLayouts/slideLayout837.xml" ContentType="application/vnd.openxmlformats-officedocument.presentationml.slideLayout+xml"/>
  <Override PartName="/ppt/slideLayouts/slideLayout838.xml" ContentType="application/vnd.openxmlformats-officedocument.presentationml.slideLayout+xml"/>
  <Override PartName="/ppt/slideLayouts/slideLayout839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40.xml" ContentType="application/vnd.openxmlformats-officedocument.presentationml.slideLayout+xml"/>
  <Override PartName="/ppt/slideLayouts/slideLayout841.xml" ContentType="application/vnd.openxmlformats-officedocument.presentationml.slideLayout+xml"/>
  <Override PartName="/ppt/slideLayouts/slideLayout842.xml" ContentType="application/vnd.openxmlformats-officedocument.presentationml.slideLayout+xml"/>
  <Override PartName="/ppt/slideLayouts/slideLayout843.xml" ContentType="application/vnd.openxmlformats-officedocument.presentationml.slideLayout+xml"/>
  <Override PartName="/ppt/slideLayouts/slideLayout844.xml" ContentType="application/vnd.openxmlformats-officedocument.presentationml.slideLayout+xml"/>
  <Override PartName="/ppt/slideLayouts/slideLayout845.xml" ContentType="application/vnd.openxmlformats-officedocument.presentationml.slideLayout+xml"/>
  <Override PartName="/ppt/slideLayouts/slideLayout846.xml" ContentType="application/vnd.openxmlformats-officedocument.presentationml.slideLayout+xml"/>
  <Override PartName="/ppt/slideLayouts/slideLayout847.xml" ContentType="application/vnd.openxmlformats-officedocument.presentationml.slideLayout+xml"/>
  <Override PartName="/ppt/slideLayouts/slideLayout848.xml" ContentType="application/vnd.openxmlformats-officedocument.presentationml.slideLayout+xml"/>
  <Override PartName="/ppt/slideLayouts/slideLayout849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50.xml" ContentType="application/vnd.openxmlformats-officedocument.presentationml.slideLayout+xml"/>
  <Override PartName="/ppt/slideLayouts/slideLayout851.xml" ContentType="application/vnd.openxmlformats-officedocument.presentationml.slideLayout+xml"/>
  <Override PartName="/ppt/slideLayouts/slideLayout852.xml" ContentType="application/vnd.openxmlformats-officedocument.presentationml.slideLayout+xml"/>
  <Override PartName="/ppt/slideLayouts/slideLayout853.xml" ContentType="application/vnd.openxmlformats-officedocument.presentationml.slideLayout+xml"/>
  <Override PartName="/ppt/slideLayouts/slideLayout854.xml" ContentType="application/vnd.openxmlformats-officedocument.presentationml.slideLayout+xml"/>
  <Override PartName="/ppt/slideLayouts/slideLayout855.xml" ContentType="application/vnd.openxmlformats-officedocument.presentationml.slideLayout+xml"/>
  <Override PartName="/ppt/slideLayouts/slideLayout856.xml" ContentType="application/vnd.openxmlformats-officedocument.presentationml.slideLayout+xml"/>
  <Override PartName="/ppt/slideLayouts/slideLayout857.xml" ContentType="application/vnd.openxmlformats-officedocument.presentationml.slideLayout+xml"/>
  <Override PartName="/ppt/slideLayouts/slideLayout858.xml" ContentType="application/vnd.openxmlformats-officedocument.presentationml.slideLayout+xml"/>
  <Override PartName="/ppt/slideLayouts/slideLayout859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60.xml" ContentType="application/vnd.openxmlformats-officedocument.presentationml.slideLayout+xml"/>
  <Override PartName="/ppt/slideLayouts/slideLayout861.xml" ContentType="application/vnd.openxmlformats-officedocument.presentationml.slideLayout+xml"/>
  <Override PartName="/ppt/slideLayouts/slideLayout862.xml" ContentType="application/vnd.openxmlformats-officedocument.presentationml.slideLayout+xml"/>
  <Override PartName="/ppt/slideLayouts/slideLayout863.xml" ContentType="application/vnd.openxmlformats-officedocument.presentationml.slideLayout+xml"/>
  <Override PartName="/ppt/slideLayouts/slideLayout864.xml" ContentType="application/vnd.openxmlformats-officedocument.presentationml.slideLayout+xml"/>
  <Override PartName="/ppt/slideLayouts/slideLayout865.xml" ContentType="application/vnd.openxmlformats-officedocument.presentationml.slideLayout+xml"/>
  <Override PartName="/ppt/slideLayouts/slideLayout866.xml" ContentType="application/vnd.openxmlformats-officedocument.presentationml.slideLayout+xml"/>
  <Override PartName="/ppt/slideLayouts/slideLayout867.xml" ContentType="application/vnd.openxmlformats-officedocument.presentationml.slideLayout+xml"/>
  <Override PartName="/ppt/slideLayouts/slideLayout868.xml" ContentType="application/vnd.openxmlformats-officedocument.presentationml.slideLayout+xml"/>
  <Override PartName="/ppt/slideLayouts/slideLayout869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70.xml" ContentType="application/vnd.openxmlformats-officedocument.presentationml.slideLayout+xml"/>
  <Override PartName="/ppt/slideLayouts/slideLayout871.xml" ContentType="application/vnd.openxmlformats-officedocument.presentationml.slideLayout+xml"/>
  <Override PartName="/ppt/slideLayouts/slideLayout872.xml" ContentType="application/vnd.openxmlformats-officedocument.presentationml.slideLayout+xml"/>
  <Override PartName="/ppt/slideLayouts/slideLayout873.xml" ContentType="application/vnd.openxmlformats-officedocument.presentationml.slideLayout+xml"/>
  <Override PartName="/ppt/slideLayouts/slideLayout874.xml" ContentType="application/vnd.openxmlformats-officedocument.presentationml.slideLayout+xml"/>
  <Override PartName="/ppt/slideLayouts/slideLayout875.xml" ContentType="application/vnd.openxmlformats-officedocument.presentationml.slideLayout+xml"/>
  <Override PartName="/ppt/slideLayouts/slideLayout876.xml" ContentType="application/vnd.openxmlformats-officedocument.presentationml.slideLayout+xml"/>
  <Override PartName="/ppt/slideLayouts/slideLayout877.xml" ContentType="application/vnd.openxmlformats-officedocument.presentationml.slideLayout+xml"/>
  <Override PartName="/ppt/slideLayouts/slideLayout878.xml" ContentType="application/vnd.openxmlformats-officedocument.presentationml.slideLayout+xml"/>
  <Override PartName="/ppt/slideLayouts/slideLayout879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80.xml" ContentType="application/vnd.openxmlformats-officedocument.presentationml.slideLayout+xml"/>
  <Override PartName="/ppt/slideLayouts/slideLayout881.xml" ContentType="application/vnd.openxmlformats-officedocument.presentationml.slideLayout+xml"/>
  <Override PartName="/ppt/slideLayouts/slideLayout882.xml" ContentType="application/vnd.openxmlformats-officedocument.presentationml.slideLayout+xml"/>
  <Override PartName="/ppt/slideLayouts/slideLayout883.xml" ContentType="application/vnd.openxmlformats-officedocument.presentationml.slideLayout+xml"/>
  <Override PartName="/ppt/slideLayouts/slideLayout884.xml" ContentType="application/vnd.openxmlformats-officedocument.presentationml.slideLayout+xml"/>
  <Override PartName="/ppt/slideLayouts/slideLayout885.xml" ContentType="application/vnd.openxmlformats-officedocument.presentationml.slideLayout+xml"/>
  <Override PartName="/ppt/slideLayouts/slideLayout886.xml" ContentType="application/vnd.openxmlformats-officedocument.presentationml.slideLayout+xml"/>
  <Override PartName="/ppt/slideLayouts/slideLayout887.xml" ContentType="application/vnd.openxmlformats-officedocument.presentationml.slideLayout+xml"/>
  <Override PartName="/ppt/slideLayouts/slideLayout888.xml" ContentType="application/vnd.openxmlformats-officedocument.presentationml.slideLayout+xml"/>
  <Override PartName="/ppt/slideLayouts/slideLayout889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890.xml" ContentType="application/vnd.openxmlformats-officedocument.presentationml.slideLayout+xml"/>
  <Override PartName="/ppt/slideLayouts/slideLayout891.xml" ContentType="application/vnd.openxmlformats-officedocument.presentationml.slideLayout+xml"/>
  <Override PartName="/ppt/slideLayouts/slideLayout892.xml" ContentType="application/vnd.openxmlformats-officedocument.presentationml.slideLayout+xml"/>
  <Override PartName="/ppt/slideLayouts/slideLayout893.xml" ContentType="application/vnd.openxmlformats-officedocument.presentationml.slideLayout+xml"/>
  <Override PartName="/ppt/slideLayouts/slideLayout894.xml" ContentType="application/vnd.openxmlformats-officedocument.presentationml.slideLayout+xml"/>
  <Override PartName="/ppt/slideLayouts/slideLayout895.xml" ContentType="application/vnd.openxmlformats-officedocument.presentationml.slideLayout+xml"/>
  <Override PartName="/ppt/slideLayouts/slideLayout896.xml" ContentType="application/vnd.openxmlformats-officedocument.presentationml.slideLayout+xml"/>
  <Override PartName="/ppt/slideLayouts/slideLayout897.xml" ContentType="application/vnd.openxmlformats-officedocument.presentationml.slideLayout+xml"/>
  <Override PartName="/ppt/slideLayouts/slideLayout898.xml" ContentType="application/vnd.openxmlformats-officedocument.presentationml.slideLayout+xml"/>
  <Override PartName="/ppt/slideLayouts/slideLayout89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00.xml" ContentType="application/vnd.openxmlformats-officedocument.presentationml.slideLayout+xml"/>
  <Override PartName="/ppt/slideLayouts/slideLayout901.xml" ContentType="application/vnd.openxmlformats-officedocument.presentationml.slideLayout+xml"/>
  <Override PartName="/ppt/slideLayouts/slideLayout902.xml" ContentType="application/vnd.openxmlformats-officedocument.presentationml.slideLayout+xml"/>
  <Override PartName="/ppt/slideLayouts/slideLayout903.xml" ContentType="application/vnd.openxmlformats-officedocument.presentationml.slideLayout+xml"/>
  <Override PartName="/ppt/slideLayouts/slideLayout904.xml" ContentType="application/vnd.openxmlformats-officedocument.presentationml.slideLayout+xml"/>
  <Override PartName="/ppt/slideLayouts/slideLayout905.xml" ContentType="application/vnd.openxmlformats-officedocument.presentationml.slideLayout+xml"/>
  <Override PartName="/ppt/slideLayouts/slideLayout906.xml" ContentType="application/vnd.openxmlformats-officedocument.presentationml.slideLayout+xml"/>
  <Override PartName="/ppt/slideLayouts/slideLayout907.xml" ContentType="application/vnd.openxmlformats-officedocument.presentationml.slideLayout+xml"/>
  <Override PartName="/ppt/slideLayouts/slideLayout908.xml" ContentType="application/vnd.openxmlformats-officedocument.presentationml.slideLayout+xml"/>
  <Override PartName="/ppt/slideLayouts/slideLayout909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10.xml" ContentType="application/vnd.openxmlformats-officedocument.presentationml.slideLayout+xml"/>
  <Override PartName="/ppt/slideLayouts/slideLayout911.xml" ContentType="application/vnd.openxmlformats-officedocument.presentationml.slideLayout+xml"/>
  <Override PartName="/ppt/slideLayouts/slideLayout912.xml" ContentType="application/vnd.openxmlformats-officedocument.presentationml.slideLayout+xml"/>
  <Override PartName="/ppt/slideLayouts/slideLayout913.xml" ContentType="application/vnd.openxmlformats-officedocument.presentationml.slideLayout+xml"/>
  <Override PartName="/ppt/slideLayouts/slideLayout914.xml" ContentType="application/vnd.openxmlformats-officedocument.presentationml.slideLayout+xml"/>
  <Override PartName="/ppt/slideLayouts/slideLayout915.xml" ContentType="application/vnd.openxmlformats-officedocument.presentationml.slideLayout+xml"/>
  <Override PartName="/ppt/slideLayouts/slideLayout916.xml" ContentType="application/vnd.openxmlformats-officedocument.presentationml.slideLayout+xml"/>
  <Override PartName="/ppt/slideLayouts/slideLayout917.xml" ContentType="application/vnd.openxmlformats-officedocument.presentationml.slideLayout+xml"/>
  <Override PartName="/ppt/slideLayouts/slideLayout918.xml" ContentType="application/vnd.openxmlformats-officedocument.presentationml.slideLayout+xml"/>
  <Override PartName="/ppt/slideLayouts/slideLayout919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20.xml" ContentType="application/vnd.openxmlformats-officedocument.presentationml.slideLayout+xml"/>
  <Override PartName="/ppt/slideLayouts/slideLayout921.xml" ContentType="application/vnd.openxmlformats-officedocument.presentationml.slideLayout+xml"/>
  <Override PartName="/ppt/slideLayouts/slideLayout922.xml" ContentType="application/vnd.openxmlformats-officedocument.presentationml.slideLayout+xml"/>
  <Override PartName="/ppt/slideLayouts/slideLayout923.xml" ContentType="application/vnd.openxmlformats-officedocument.presentationml.slideLayout+xml"/>
  <Override PartName="/ppt/slideLayouts/slideLayout924.xml" ContentType="application/vnd.openxmlformats-officedocument.presentationml.slideLayout+xml"/>
  <Override PartName="/ppt/slideLayouts/slideLayout925.xml" ContentType="application/vnd.openxmlformats-officedocument.presentationml.slideLayout+xml"/>
  <Override PartName="/ppt/slideLayouts/slideLayout926.xml" ContentType="application/vnd.openxmlformats-officedocument.presentationml.slideLayout+xml"/>
  <Override PartName="/ppt/slideLayouts/slideLayout927.xml" ContentType="application/vnd.openxmlformats-officedocument.presentationml.slideLayout+xml"/>
  <Override PartName="/ppt/slideLayouts/slideLayout928.xml" ContentType="application/vnd.openxmlformats-officedocument.presentationml.slideLayout+xml"/>
  <Override PartName="/ppt/slideLayouts/slideLayout929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30.xml" ContentType="application/vnd.openxmlformats-officedocument.presentationml.slideLayout+xml"/>
  <Override PartName="/ppt/slideLayouts/slideLayout931.xml" ContentType="application/vnd.openxmlformats-officedocument.presentationml.slideLayout+xml"/>
  <Override PartName="/ppt/slideLayouts/slideLayout932.xml" ContentType="application/vnd.openxmlformats-officedocument.presentationml.slideLayout+xml"/>
  <Override PartName="/ppt/slideLayouts/slideLayout933.xml" ContentType="application/vnd.openxmlformats-officedocument.presentationml.slideLayout+xml"/>
  <Override PartName="/ppt/slideLayouts/slideLayout934.xml" ContentType="application/vnd.openxmlformats-officedocument.presentationml.slideLayout+xml"/>
  <Override PartName="/ppt/slideLayouts/slideLayout935.xml" ContentType="application/vnd.openxmlformats-officedocument.presentationml.slideLayout+xml"/>
  <Override PartName="/ppt/slideLayouts/slideLayout936.xml" ContentType="application/vnd.openxmlformats-officedocument.presentationml.slideLayout+xml"/>
  <Override PartName="/ppt/slideLayouts/slideLayout937.xml" ContentType="application/vnd.openxmlformats-officedocument.presentationml.slideLayout+xml"/>
  <Override PartName="/ppt/slideLayouts/slideLayout938.xml" ContentType="application/vnd.openxmlformats-officedocument.presentationml.slideLayout+xml"/>
  <Override PartName="/ppt/slideLayouts/slideLayout939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40.xml" ContentType="application/vnd.openxmlformats-officedocument.presentationml.slideLayout+xml"/>
  <Override PartName="/ppt/slideLayouts/slideLayout941.xml" ContentType="application/vnd.openxmlformats-officedocument.presentationml.slideLayout+xml"/>
  <Override PartName="/ppt/slideLayouts/slideLayout942.xml" ContentType="application/vnd.openxmlformats-officedocument.presentationml.slideLayout+xml"/>
  <Override PartName="/ppt/slideLayouts/slideLayout943.xml" ContentType="application/vnd.openxmlformats-officedocument.presentationml.slideLayout+xml"/>
  <Override PartName="/ppt/slideLayouts/slideLayout944.xml" ContentType="application/vnd.openxmlformats-officedocument.presentationml.slideLayout+xml"/>
  <Override PartName="/ppt/slideLayouts/slideLayout945.xml" ContentType="application/vnd.openxmlformats-officedocument.presentationml.slideLayout+xml"/>
  <Override PartName="/ppt/slideLayouts/slideLayout946.xml" ContentType="application/vnd.openxmlformats-officedocument.presentationml.slideLayout+xml"/>
  <Override PartName="/ppt/slideLayouts/slideLayout947.xml" ContentType="application/vnd.openxmlformats-officedocument.presentationml.slideLayout+xml"/>
  <Override PartName="/ppt/slideLayouts/slideLayout948.xml" ContentType="application/vnd.openxmlformats-officedocument.presentationml.slideLayout+xml"/>
  <Override PartName="/ppt/slideLayouts/slideLayout949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50.xml" ContentType="application/vnd.openxmlformats-officedocument.presentationml.slideLayout+xml"/>
  <Override PartName="/ppt/slideLayouts/slideLayout951.xml" ContentType="application/vnd.openxmlformats-officedocument.presentationml.slideLayout+xml"/>
  <Override PartName="/ppt/slideLayouts/slideLayout952.xml" ContentType="application/vnd.openxmlformats-officedocument.presentationml.slideLayout+xml"/>
  <Override PartName="/ppt/slideLayouts/slideLayout953.xml" ContentType="application/vnd.openxmlformats-officedocument.presentationml.slideLayout+xml"/>
  <Override PartName="/ppt/slideLayouts/slideLayout954.xml" ContentType="application/vnd.openxmlformats-officedocument.presentationml.slideLayout+xml"/>
  <Override PartName="/ppt/slideLayouts/slideLayout955.xml" ContentType="application/vnd.openxmlformats-officedocument.presentationml.slideLayout+xml"/>
  <Override PartName="/ppt/slideLayouts/slideLayout956.xml" ContentType="application/vnd.openxmlformats-officedocument.presentationml.slideLayout+xml"/>
  <Override PartName="/ppt/slideLayouts/slideLayout957.xml" ContentType="application/vnd.openxmlformats-officedocument.presentationml.slideLayout+xml"/>
  <Override PartName="/ppt/slideLayouts/slideLayout958.xml" ContentType="application/vnd.openxmlformats-officedocument.presentationml.slideLayout+xml"/>
  <Override PartName="/ppt/slideLayouts/slideLayout959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60.xml" ContentType="application/vnd.openxmlformats-officedocument.presentationml.slideLayout+xml"/>
  <Override PartName="/ppt/slideLayouts/slideLayout961.xml" ContentType="application/vnd.openxmlformats-officedocument.presentationml.slideLayout+xml"/>
  <Override PartName="/ppt/slideLayouts/slideLayout962.xml" ContentType="application/vnd.openxmlformats-officedocument.presentationml.slideLayout+xml"/>
  <Override PartName="/ppt/slideLayouts/slideLayout963.xml" ContentType="application/vnd.openxmlformats-officedocument.presentationml.slideLayout+xml"/>
  <Override PartName="/ppt/slideLayouts/slideLayout964.xml" ContentType="application/vnd.openxmlformats-officedocument.presentationml.slideLayout+xml"/>
  <Override PartName="/ppt/slideLayouts/slideLayout965.xml" ContentType="application/vnd.openxmlformats-officedocument.presentationml.slideLayout+xml"/>
  <Override PartName="/ppt/slideLayouts/slideLayout966.xml" ContentType="application/vnd.openxmlformats-officedocument.presentationml.slideLayout+xml"/>
  <Override PartName="/ppt/slideLayouts/slideLayout967.xml" ContentType="application/vnd.openxmlformats-officedocument.presentationml.slideLayout+xml"/>
  <Override PartName="/ppt/slideLayouts/slideLayout968.xml" ContentType="application/vnd.openxmlformats-officedocument.presentationml.slideLayout+xml"/>
  <Override PartName="/ppt/slideLayouts/slideLayout969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70.xml" ContentType="application/vnd.openxmlformats-officedocument.presentationml.slideLayout+xml"/>
  <Override PartName="/ppt/slideLayouts/slideLayout971.xml" ContentType="application/vnd.openxmlformats-officedocument.presentationml.slideLayout+xml"/>
  <Override PartName="/ppt/slideLayouts/slideLayout972.xml" ContentType="application/vnd.openxmlformats-officedocument.presentationml.slideLayout+xml"/>
  <Override PartName="/ppt/slideLayouts/slideLayout973.xml" ContentType="application/vnd.openxmlformats-officedocument.presentationml.slideLayout+xml"/>
  <Override PartName="/ppt/slideLayouts/slideLayout974.xml" ContentType="application/vnd.openxmlformats-officedocument.presentationml.slideLayout+xml"/>
  <Override PartName="/ppt/slideLayouts/slideLayout975.xml" ContentType="application/vnd.openxmlformats-officedocument.presentationml.slideLayout+xml"/>
  <Override PartName="/ppt/slideLayouts/slideLayout976.xml" ContentType="application/vnd.openxmlformats-officedocument.presentationml.slideLayout+xml"/>
  <Override PartName="/ppt/slideLayouts/slideLayout977.xml" ContentType="application/vnd.openxmlformats-officedocument.presentationml.slideLayout+xml"/>
  <Override PartName="/ppt/slideLayouts/slideLayout978.xml" ContentType="application/vnd.openxmlformats-officedocument.presentationml.slideLayout+xml"/>
  <Override PartName="/ppt/slideLayouts/slideLayout979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80.xml" ContentType="application/vnd.openxmlformats-officedocument.presentationml.slideLayout+xml"/>
  <Override PartName="/ppt/slideLayouts/slideLayout981.xml" ContentType="application/vnd.openxmlformats-officedocument.presentationml.slideLayout+xml"/>
  <Override PartName="/ppt/slideLayouts/slideLayout982.xml" ContentType="application/vnd.openxmlformats-officedocument.presentationml.slideLayout+xml"/>
  <Override PartName="/ppt/slideLayouts/slideLayout983.xml" ContentType="application/vnd.openxmlformats-officedocument.presentationml.slideLayout+xml"/>
  <Override PartName="/ppt/slideLayouts/slideLayout984.xml" ContentType="application/vnd.openxmlformats-officedocument.presentationml.slideLayout+xml"/>
  <Override PartName="/ppt/slideLayouts/slideLayout985.xml" ContentType="application/vnd.openxmlformats-officedocument.presentationml.slideLayout+xml"/>
  <Override PartName="/ppt/slideLayouts/slideLayout986.xml" ContentType="application/vnd.openxmlformats-officedocument.presentationml.slideLayout+xml"/>
  <Override PartName="/ppt/slideLayouts/slideLayout987.xml" ContentType="application/vnd.openxmlformats-officedocument.presentationml.slideLayout+xml"/>
  <Override PartName="/ppt/slideLayouts/slideLayout988.xml" ContentType="application/vnd.openxmlformats-officedocument.presentationml.slideLayout+xml"/>
  <Override PartName="/ppt/slideLayouts/slideLayout989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990.xml" ContentType="application/vnd.openxmlformats-officedocument.presentationml.slideLayout+xml"/>
  <Override PartName="/ppt/slideLayouts/slideLayout991.xml" ContentType="application/vnd.openxmlformats-officedocument.presentationml.slideLayout+xml"/>
  <Override PartName="/ppt/slideLayouts/slideLayout992.xml" ContentType="application/vnd.openxmlformats-officedocument.presentationml.slideLayout+xml"/>
  <Override PartName="/ppt/slideLayouts/slideLayout993.xml" ContentType="application/vnd.openxmlformats-officedocument.presentationml.slideLayout+xml"/>
  <Override PartName="/ppt/slideLayouts/slideLayout994.xml" ContentType="application/vnd.openxmlformats-officedocument.presentationml.slideLayout+xml"/>
  <Override PartName="/ppt/slideLayouts/slideLayout995.xml" ContentType="application/vnd.openxmlformats-officedocument.presentationml.slideLayout+xml"/>
  <Override PartName="/ppt/slideLayouts/slideLayout996.xml" ContentType="application/vnd.openxmlformats-officedocument.presentationml.slideLayout+xml"/>
  <Override PartName="/ppt/slideLayouts/slideLayout997.xml" ContentType="application/vnd.openxmlformats-officedocument.presentationml.slideLayout+xml"/>
  <Override PartName="/ppt/slideLayouts/slideLayout998.xml" ContentType="application/vnd.openxmlformats-officedocument.presentationml.slideLayout+xml"/>
  <Override PartName="/ppt/slideLayouts/slideLayout9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66.xml" ContentType="application/vnd.openxmlformats-officedocument.presentationml.slideMaster+xml"/>
  <Override PartName="/ppt/slideMasters/slideMaster67.xml" ContentType="application/vnd.openxmlformats-officedocument.presentationml.slideMaster+xml"/>
  <Override PartName="/ppt/slideMasters/slideMaster68.xml" ContentType="application/vnd.openxmlformats-officedocument.presentationml.slideMaster+xml"/>
  <Override PartName="/ppt/slideMasters/slideMaster69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70.xml" ContentType="application/vnd.openxmlformats-officedocument.presentationml.slideMaster+xml"/>
  <Override PartName="/ppt/slideMasters/slideMaster71.xml" ContentType="application/vnd.openxmlformats-officedocument.presentationml.slideMaster+xml"/>
  <Override PartName="/ppt/slideMasters/slideMaster72.xml" ContentType="application/vnd.openxmlformats-officedocument.presentationml.slideMaster+xml"/>
  <Override PartName="/ppt/slideMasters/slideMaster73.xml" ContentType="application/vnd.openxmlformats-officedocument.presentationml.slideMaster+xml"/>
  <Override PartName="/ppt/slideMasters/slideMaster74.xml" ContentType="application/vnd.openxmlformats-officedocument.presentationml.slideMaster+xml"/>
  <Override PartName="/ppt/slideMasters/slideMaster75.xml" ContentType="application/vnd.openxmlformats-officedocument.presentationml.slideMaster+xml"/>
  <Override PartName="/ppt/slideMasters/slideMaster76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67.xml" ContentType="application/vnd.openxmlformats-officedocument.theme+xml"/>
  <Override PartName="/ppt/theme/theme68.xml" ContentType="application/vnd.openxmlformats-officedocument.theme+xml"/>
  <Override PartName="/ppt/theme/theme69.xml" ContentType="application/vnd.openxmlformats-officedocument.theme+xml"/>
  <Override PartName="/ppt/theme/theme7.xml" ContentType="application/vnd.openxmlformats-officedocument.theme+xml"/>
  <Override PartName="/ppt/theme/theme70.xml" ContentType="application/vnd.openxmlformats-officedocument.theme+xml"/>
  <Override PartName="/ppt/theme/theme71.xml" ContentType="application/vnd.openxmlformats-officedocument.theme+xml"/>
  <Override PartName="/ppt/theme/theme72.xml" ContentType="application/vnd.openxmlformats-officedocument.theme+xml"/>
  <Override PartName="/ppt/theme/theme73.xml" ContentType="application/vnd.openxmlformats-officedocument.theme+xml"/>
  <Override PartName="/ppt/theme/theme74.xml" ContentType="application/vnd.openxmlformats-officedocument.theme+xml"/>
  <Override PartName="/ppt/theme/theme75.xml" ContentType="application/vnd.openxmlformats-officedocument.theme+xml"/>
  <Override PartName="/ppt/theme/theme76.xml" ContentType="application/vnd.openxmlformats-officedocument.theme+xml"/>
  <Override PartName="/ppt/theme/theme77.xml" ContentType="application/vnd.openxmlformats-officedocument.theme+xml"/>
  <Override PartName="/ppt/theme/theme78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63" r:id="rId3"/>
    <p:sldMasterId id="2147483666" r:id="rId4"/>
    <p:sldMasterId id="2147483685" r:id="rId5"/>
    <p:sldMasterId id="2147483696" r:id="rId6"/>
    <p:sldMasterId id="2147483707" r:id="rId7"/>
    <p:sldMasterId id="2147483715" r:id="rId8"/>
    <p:sldMasterId id="2147483736" r:id="rId9"/>
    <p:sldMasterId id="2147483755" r:id="rId10"/>
    <p:sldMasterId id="2147483774" r:id="rId11"/>
    <p:sldMasterId id="2147483793" r:id="rId12"/>
    <p:sldMasterId id="2147483812" r:id="rId13"/>
    <p:sldMasterId id="2147483831" r:id="rId14"/>
    <p:sldMasterId id="2147483850" r:id="rId15"/>
    <p:sldMasterId id="2147483869" r:id="rId16"/>
    <p:sldMasterId id="2147483888" r:id="rId17"/>
    <p:sldMasterId id="2147483907" r:id="rId18"/>
    <p:sldMasterId id="2147483926" r:id="rId19"/>
    <p:sldMasterId id="2147483945" r:id="rId20"/>
    <p:sldMasterId id="2147483964" r:id="rId21"/>
    <p:sldMasterId id="2147483983" r:id="rId22"/>
    <p:sldMasterId id="2147484002" r:id="rId23"/>
    <p:sldMasterId id="2147484021" r:id="rId24"/>
    <p:sldMasterId id="2147484040" r:id="rId25"/>
    <p:sldMasterId id="2147484059" r:id="rId26"/>
    <p:sldMasterId id="2147484078" r:id="rId27"/>
    <p:sldMasterId id="2147484097" r:id="rId28"/>
    <p:sldMasterId id="2147484116" r:id="rId29"/>
    <p:sldMasterId id="2147484135" r:id="rId30"/>
    <p:sldMasterId id="2147484154" r:id="rId31"/>
    <p:sldMasterId id="2147484173" r:id="rId32"/>
    <p:sldMasterId id="2147484192" r:id="rId33"/>
    <p:sldMasterId id="2147484211" r:id="rId34"/>
    <p:sldMasterId id="2147484230" r:id="rId35"/>
    <p:sldMasterId id="2147484249" r:id="rId36"/>
    <p:sldMasterId id="2147484268" r:id="rId37"/>
    <p:sldMasterId id="2147484287" r:id="rId38"/>
    <p:sldMasterId id="2147484306" r:id="rId39"/>
    <p:sldMasterId id="2147484325" r:id="rId40"/>
    <p:sldMasterId id="2147484344" r:id="rId41"/>
    <p:sldMasterId id="2147484363" r:id="rId42"/>
    <p:sldMasterId id="2147484382" r:id="rId43"/>
    <p:sldMasterId id="2147484401" r:id="rId44"/>
    <p:sldMasterId id="2147484420" r:id="rId45"/>
    <p:sldMasterId id="2147484439" r:id="rId46"/>
    <p:sldMasterId id="2147484458" r:id="rId47"/>
    <p:sldMasterId id="2147484477" r:id="rId48"/>
    <p:sldMasterId id="2147484496" r:id="rId49"/>
    <p:sldMasterId id="2147484515" r:id="rId50"/>
    <p:sldMasterId id="2147484534" r:id="rId51"/>
    <p:sldMasterId id="2147484553" r:id="rId52"/>
    <p:sldMasterId id="2147484572" r:id="rId53"/>
    <p:sldMasterId id="2147484591" r:id="rId54"/>
    <p:sldMasterId id="2147484610" r:id="rId55"/>
    <p:sldMasterId id="2147484629" r:id="rId56"/>
    <p:sldMasterId id="2147484648" r:id="rId57"/>
    <p:sldMasterId id="2147484667" r:id="rId58"/>
    <p:sldMasterId id="2147484686" r:id="rId59"/>
    <p:sldMasterId id="2147484705" r:id="rId60"/>
    <p:sldMasterId id="2147484724" r:id="rId61"/>
    <p:sldMasterId id="2147484743" r:id="rId62"/>
    <p:sldMasterId id="2147484762" r:id="rId63"/>
    <p:sldMasterId id="2147484781" r:id="rId64"/>
    <p:sldMasterId id="2147484800" r:id="rId65"/>
    <p:sldMasterId id="2147484819" r:id="rId66"/>
    <p:sldMasterId id="2147484838" r:id="rId67"/>
    <p:sldMasterId id="2147484857" r:id="rId68"/>
    <p:sldMasterId id="2147484876" r:id="rId69"/>
    <p:sldMasterId id="2147484895" r:id="rId70"/>
    <p:sldMasterId id="2147484914" r:id="rId71"/>
    <p:sldMasterId id="2147484933" r:id="rId72"/>
    <p:sldMasterId id="2147484952" r:id="rId73"/>
    <p:sldMasterId id="2147484971" r:id="rId74"/>
    <p:sldMasterId id="2147484990" r:id="rId75"/>
    <p:sldMasterId id="2147485009" r:id="rId76"/>
    <p:sldMasterId id="2147485028" r:id="rId77"/>
  </p:sldMasterIdLst>
  <p:notesMasterIdLst>
    <p:notesMasterId r:id="rId79"/>
  </p:notesMasterIdLst>
  <p:handoutMasterIdLst>
    <p:handoutMasterId r:id="rId104"/>
  </p:handoutMasterIdLst>
  <p:sldIdLst>
    <p:sldId id="279" r:id="rId78"/>
    <p:sldId id="658" r:id="rId80"/>
    <p:sldId id="709" r:id="rId81"/>
    <p:sldId id="710" r:id="rId82"/>
    <p:sldId id="691" r:id="rId83"/>
    <p:sldId id="696" r:id="rId84"/>
    <p:sldId id="699" r:id="rId85"/>
    <p:sldId id="700" r:id="rId86"/>
    <p:sldId id="701" r:id="rId87"/>
    <p:sldId id="702" r:id="rId88"/>
    <p:sldId id="703" r:id="rId89"/>
    <p:sldId id="704" r:id="rId90"/>
    <p:sldId id="705" r:id="rId91"/>
    <p:sldId id="706" r:id="rId92"/>
    <p:sldId id="707" r:id="rId93"/>
    <p:sldId id="708" r:id="rId94"/>
    <p:sldId id="711" r:id="rId95"/>
    <p:sldId id="712" r:id="rId96"/>
    <p:sldId id="713" r:id="rId97"/>
    <p:sldId id="715" r:id="rId98"/>
    <p:sldId id="716" r:id="rId99"/>
    <p:sldId id="717" r:id="rId100"/>
    <p:sldId id="731" r:id="rId101"/>
    <p:sldId id="718" r:id="rId102"/>
    <p:sldId id="269" r:id="rId103"/>
  </p:sldIdLst>
  <p:sldSz cx="12192000" cy="6858000"/>
  <p:notesSz cx="6858000" cy="9144000"/>
  <p:embeddedFontLst>
    <p:embeddedFont>
      <p:font typeface="Calibri" panose="020F0502020204030204"/>
      <p:regular r:id="rId109"/>
    </p:embeddedFont>
    <p:embeddedFont>
      <p:font typeface="Arial Narrow" panose="020B0606020202030204"/>
      <p:regular r:id="rId110"/>
      <p:bold r:id="rId111"/>
      <p:italic r:id="rId112"/>
      <p:boldItalic r:id="rId113"/>
    </p:embeddedFont>
    <p:embeddedFont>
      <p:font typeface="Calibri Light" panose="020F0302020204030204" pitchFamily="34" charset="0"/>
      <p:regular r:id="rId114"/>
      <p:italic r:id="rId115"/>
    </p:embeddedFont>
    <p:embeddedFont>
      <p:font typeface="Arial Narrow" panose="020B0606020202030204" pitchFamily="34" charset="0"/>
      <p:regular r:id="rId116"/>
      <p:bold r:id="rId117"/>
      <p:italic r:id="rId118"/>
      <p:boldItalic r:id="rId119"/>
    </p:embeddedFont>
    <p:embeddedFont>
      <p:font typeface="Tw Cen MT" panose="020B0602020104020603"/>
      <p:regular r:id="rId120"/>
      <p:bold r:id="rId121"/>
      <p:italic r:id="rId122"/>
      <p:boldItalic r:id="rId123"/>
    </p:embeddedFont>
    <p:embeddedFont>
      <p:font typeface="Wingdings 2" panose="05020102010507070707" pitchFamily="18" charset="2"/>
      <p:regular r:id="rId124"/>
    </p:embeddedFont>
    <p:embeddedFont>
      <p:font typeface="MS PGothic" panose="020B0600070205080204" pitchFamily="34" charset="-128"/>
      <p:regular r:id="rId125"/>
    </p:embeddedFont>
    <p:embeddedFont>
      <p:font typeface="Calibri" panose="020F0502020204030204" pitchFamily="34" charset="0"/>
      <p:regular r:id="rId126"/>
      <p:bold r:id="rId127"/>
      <p:italic r:id="rId128"/>
      <p:boldItalic r:id="rId129"/>
    </p:embeddedFont>
    <p:embeddedFont>
      <p:font typeface="华文仿宋" panose="02010600040101010101" charset="-122"/>
      <p:regular r:id="rId130"/>
    </p:embeddedFont>
  </p:embeddedFontLst>
  <p:defaultTextStyle>
    <a:defPPr>
      <a:defRPr lang="en-US"/>
    </a:defPPr>
    <a:lvl1pPr marL="0" lvl="0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buNone/>
      <a:defRPr sz="1400" b="0" i="0" u="none" kern="1200" baseline="0">
        <a:solidFill>
          <a:srgbClr val="000000"/>
        </a:solidFill>
        <a:latin typeface="Arial" panose="020B0604020202020204" pitchFamily="34" charset="0"/>
        <a:ea typeface="+mn-ea"/>
        <a:cs typeface="+mn-cs"/>
        <a:sym typeface="Arial" panose="020B0604020202020204" pitchFamily="34" charset="0"/>
      </a:defRPr>
    </a:lvl1pPr>
    <a:lvl2pPr marL="457200" lvl="1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buNone/>
      <a:defRPr sz="1400" b="0" i="0" u="none" kern="1200" baseline="0">
        <a:solidFill>
          <a:srgbClr val="000000"/>
        </a:solidFill>
        <a:latin typeface="Arial" panose="020B0604020202020204" pitchFamily="34" charset="0"/>
        <a:ea typeface="+mn-ea"/>
        <a:cs typeface="+mn-cs"/>
        <a:sym typeface="Arial" panose="020B0604020202020204" pitchFamily="34" charset="0"/>
      </a:defRPr>
    </a:lvl2pPr>
    <a:lvl3pPr marL="914400" lvl="2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buNone/>
      <a:defRPr sz="1400" b="0" i="0" u="none" kern="1200" baseline="0">
        <a:solidFill>
          <a:srgbClr val="000000"/>
        </a:solidFill>
        <a:latin typeface="Arial" panose="020B0604020202020204" pitchFamily="34" charset="0"/>
        <a:ea typeface="+mn-ea"/>
        <a:cs typeface="+mn-cs"/>
        <a:sym typeface="Arial" panose="020B0604020202020204" pitchFamily="34" charset="0"/>
      </a:defRPr>
    </a:lvl3pPr>
    <a:lvl4pPr marL="1371600" lvl="3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buNone/>
      <a:defRPr sz="1400" b="0" i="0" u="none" kern="1200" baseline="0">
        <a:solidFill>
          <a:srgbClr val="000000"/>
        </a:solidFill>
        <a:latin typeface="Arial" panose="020B0604020202020204" pitchFamily="34" charset="0"/>
        <a:ea typeface="+mn-ea"/>
        <a:cs typeface="+mn-cs"/>
        <a:sym typeface="Arial" panose="020B0604020202020204" pitchFamily="34" charset="0"/>
      </a:defRPr>
    </a:lvl4pPr>
    <a:lvl5pPr marL="1828800" lvl="4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buNone/>
      <a:defRPr sz="1400" b="0" i="0" u="none" kern="1200" baseline="0">
        <a:solidFill>
          <a:srgbClr val="000000"/>
        </a:solidFill>
        <a:latin typeface="Arial" panose="020B0604020202020204" pitchFamily="34" charset="0"/>
        <a:ea typeface="+mn-ea"/>
        <a:cs typeface="+mn-cs"/>
        <a:sym typeface="Arial" panose="020B0604020202020204" pitchFamily="34" charset="0"/>
      </a:defRPr>
    </a:lvl5pPr>
    <a:lvl6pPr marL="2286000" lvl="5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buNone/>
      <a:defRPr sz="1400" b="0" i="0" u="none" kern="1200" baseline="0">
        <a:solidFill>
          <a:srgbClr val="000000"/>
        </a:solidFill>
        <a:latin typeface="Arial" panose="020B0604020202020204" pitchFamily="34" charset="0"/>
        <a:ea typeface="+mn-ea"/>
        <a:cs typeface="+mn-cs"/>
        <a:sym typeface="Arial" panose="020B0604020202020204" pitchFamily="34" charset="0"/>
      </a:defRPr>
    </a:lvl6pPr>
    <a:lvl7pPr marL="2743200" lvl="6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buNone/>
      <a:defRPr sz="1400" b="0" i="0" u="none" kern="1200" baseline="0">
        <a:solidFill>
          <a:srgbClr val="000000"/>
        </a:solidFill>
        <a:latin typeface="Arial" panose="020B0604020202020204" pitchFamily="34" charset="0"/>
        <a:ea typeface="+mn-ea"/>
        <a:cs typeface="+mn-cs"/>
        <a:sym typeface="Arial" panose="020B0604020202020204" pitchFamily="34" charset="0"/>
      </a:defRPr>
    </a:lvl7pPr>
    <a:lvl8pPr marL="3200400" lvl="7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buNone/>
      <a:defRPr sz="1400" b="0" i="0" u="none" kern="1200" baseline="0">
        <a:solidFill>
          <a:srgbClr val="000000"/>
        </a:solidFill>
        <a:latin typeface="Arial" panose="020B0604020202020204" pitchFamily="34" charset="0"/>
        <a:ea typeface="+mn-ea"/>
        <a:cs typeface="+mn-cs"/>
        <a:sym typeface="Arial" panose="020B0604020202020204" pitchFamily="34" charset="0"/>
      </a:defRPr>
    </a:lvl8pPr>
    <a:lvl9pPr marL="3657600" lvl="8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buNone/>
      <a:defRPr sz="1400" b="0" i="0" u="none" kern="1200" baseline="0">
        <a:solidFill>
          <a:srgbClr val="000000"/>
        </a:solidFill>
        <a:latin typeface="Arial" panose="020B0604020202020204" pitchFamily="34" charset="0"/>
        <a:ea typeface="+mn-ea"/>
        <a:cs typeface="+mn-cs"/>
        <a:sym typeface="Arial" panose="020B0604020202020204" pitchFamily="34" charset="0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ell" initials="d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clrMru>
    <a:srgbClr val="FF6D4B"/>
    <a:srgbClr val="DA4395"/>
    <a:srgbClr val="254061"/>
    <a:srgbClr val="0069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20000"/>
    <p:restoredTop sz="94660"/>
  </p:normalViewPr>
  <p:slideViewPr>
    <p:cSldViewPr snapToGrid="0">
      <p:cViewPr varScale="1">
        <p:scale>
          <a:sx n="114" d="100"/>
          <a:sy n="114" d="100"/>
        </p:scale>
        <p:origin x="84" y="13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21.xml"/><Relationship Id="rId98" Type="http://schemas.openxmlformats.org/officeDocument/2006/relationships/slide" Target="slides/slide20.xml"/><Relationship Id="rId97" Type="http://schemas.openxmlformats.org/officeDocument/2006/relationships/slide" Target="slides/slide19.xml"/><Relationship Id="rId96" Type="http://schemas.openxmlformats.org/officeDocument/2006/relationships/slide" Target="slides/slide18.xml"/><Relationship Id="rId95" Type="http://schemas.openxmlformats.org/officeDocument/2006/relationships/slide" Target="slides/slide17.xml"/><Relationship Id="rId94" Type="http://schemas.openxmlformats.org/officeDocument/2006/relationships/slide" Target="slides/slide16.xml"/><Relationship Id="rId93" Type="http://schemas.openxmlformats.org/officeDocument/2006/relationships/slide" Target="slides/slide15.xml"/><Relationship Id="rId92" Type="http://schemas.openxmlformats.org/officeDocument/2006/relationships/slide" Target="slides/slide14.xml"/><Relationship Id="rId91" Type="http://schemas.openxmlformats.org/officeDocument/2006/relationships/slide" Target="slides/slide13.xml"/><Relationship Id="rId90" Type="http://schemas.openxmlformats.org/officeDocument/2006/relationships/slide" Target="slides/slide12.xml"/><Relationship Id="rId9" Type="http://schemas.openxmlformats.org/officeDocument/2006/relationships/slideMaster" Target="slideMasters/slideMaster8.xml"/><Relationship Id="rId89" Type="http://schemas.openxmlformats.org/officeDocument/2006/relationships/slide" Target="slides/slide11.xml"/><Relationship Id="rId88" Type="http://schemas.openxmlformats.org/officeDocument/2006/relationships/slide" Target="slides/slide10.xml"/><Relationship Id="rId87" Type="http://schemas.openxmlformats.org/officeDocument/2006/relationships/slide" Target="slides/slide9.xml"/><Relationship Id="rId86" Type="http://schemas.openxmlformats.org/officeDocument/2006/relationships/slide" Target="slides/slide8.xml"/><Relationship Id="rId85" Type="http://schemas.openxmlformats.org/officeDocument/2006/relationships/slide" Target="slides/slide7.xml"/><Relationship Id="rId84" Type="http://schemas.openxmlformats.org/officeDocument/2006/relationships/slide" Target="slides/slide6.xml"/><Relationship Id="rId83" Type="http://schemas.openxmlformats.org/officeDocument/2006/relationships/slide" Target="slides/slide5.xml"/><Relationship Id="rId82" Type="http://schemas.openxmlformats.org/officeDocument/2006/relationships/slide" Target="slides/slide4.xml"/><Relationship Id="rId81" Type="http://schemas.openxmlformats.org/officeDocument/2006/relationships/slide" Target="slides/slide3.xml"/><Relationship Id="rId80" Type="http://schemas.openxmlformats.org/officeDocument/2006/relationships/slide" Target="slides/slide2.xml"/><Relationship Id="rId8" Type="http://schemas.openxmlformats.org/officeDocument/2006/relationships/slideMaster" Target="slideMasters/slideMaster7.xml"/><Relationship Id="rId79" Type="http://schemas.openxmlformats.org/officeDocument/2006/relationships/notesMaster" Target="notesMasters/notesMaster1.xml"/><Relationship Id="rId78" Type="http://schemas.openxmlformats.org/officeDocument/2006/relationships/slide" Target="slides/slide1.xml"/><Relationship Id="rId77" Type="http://schemas.openxmlformats.org/officeDocument/2006/relationships/slideMaster" Target="slideMasters/slideMaster76.xml"/><Relationship Id="rId76" Type="http://schemas.openxmlformats.org/officeDocument/2006/relationships/slideMaster" Target="slideMasters/slideMaster75.xml"/><Relationship Id="rId75" Type="http://schemas.openxmlformats.org/officeDocument/2006/relationships/slideMaster" Target="slideMasters/slideMaster74.xml"/><Relationship Id="rId74" Type="http://schemas.openxmlformats.org/officeDocument/2006/relationships/slideMaster" Target="slideMasters/slideMaster73.xml"/><Relationship Id="rId73" Type="http://schemas.openxmlformats.org/officeDocument/2006/relationships/slideMaster" Target="slideMasters/slideMaster72.xml"/><Relationship Id="rId72" Type="http://schemas.openxmlformats.org/officeDocument/2006/relationships/slideMaster" Target="slideMasters/slideMaster71.xml"/><Relationship Id="rId71" Type="http://schemas.openxmlformats.org/officeDocument/2006/relationships/slideMaster" Target="slideMasters/slideMaster70.xml"/><Relationship Id="rId70" Type="http://schemas.openxmlformats.org/officeDocument/2006/relationships/slideMaster" Target="slideMasters/slideMaster69.xml"/><Relationship Id="rId7" Type="http://schemas.openxmlformats.org/officeDocument/2006/relationships/slideMaster" Target="slideMasters/slideMaster6.xml"/><Relationship Id="rId69" Type="http://schemas.openxmlformats.org/officeDocument/2006/relationships/slideMaster" Target="slideMasters/slideMaster68.xml"/><Relationship Id="rId68" Type="http://schemas.openxmlformats.org/officeDocument/2006/relationships/slideMaster" Target="slideMasters/slideMaster67.xml"/><Relationship Id="rId67" Type="http://schemas.openxmlformats.org/officeDocument/2006/relationships/slideMaster" Target="slideMasters/slideMaster66.xml"/><Relationship Id="rId66" Type="http://schemas.openxmlformats.org/officeDocument/2006/relationships/slideMaster" Target="slideMasters/slideMaster65.xml"/><Relationship Id="rId65" Type="http://schemas.openxmlformats.org/officeDocument/2006/relationships/slideMaster" Target="slideMasters/slideMaster64.xml"/><Relationship Id="rId64" Type="http://schemas.openxmlformats.org/officeDocument/2006/relationships/slideMaster" Target="slideMasters/slideMaster63.xml"/><Relationship Id="rId63" Type="http://schemas.openxmlformats.org/officeDocument/2006/relationships/slideMaster" Target="slideMasters/slideMaster62.xml"/><Relationship Id="rId62" Type="http://schemas.openxmlformats.org/officeDocument/2006/relationships/slideMaster" Target="slideMasters/slideMaster61.xml"/><Relationship Id="rId61" Type="http://schemas.openxmlformats.org/officeDocument/2006/relationships/slideMaster" Target="slideMasters/slideMaster60.xml"/><Relationship Id="rId60" Type="http://schemas.openxmlformats.org/officeDocument/2006/relationships/slideMaster" Target="slideMasters/slideMaster59.xml"/><Relationship Id="rId6" Type="http://schemas.openxmlformats.org/officeDocument/2006/relationships/slideMaster" Target="slideMasters/slideMaster5.xml"/><Relationship Id="rId59" Type="http://schemas.openxmlformats.org/officeDocument/2006/relationships/slideMaster" Target="slideMasters/slideMaster58.xml"/><Relationship Id="rId58" Type="http://schemas.openxmlformats.org/officeDocument/2006/relationships/slideMaster" Target="slideMasters/slideMaster57.xml"/><Relationship Id="rId57" Type="http://schemas.openxmlformats.org/officeDocument/2006/relationships/slideMaster" Target="slideMasters/slideMaster56.xml"/><Relationship Id="rId56" Type="http://schemas.openxmlformats.org/officeDocument/2006/relationships/slideMaster" Target="slideMasters/slideMaster55.xml"/><Relationship Id="rId55" Type="http://schemas.openxmlformats.org/officeDocument/2006/relationships/slideMaster" Target="slideMasters/slideMaster54.xml"/><Relationship Id="rId54" Type="http://schemas.openxmlformats.org/officeDocument/2006/relationships/slideMaster" Target="slideMasters/slideMaster53.xml"/><Relationship Id="rId53" Type="http://schemas.openxmlformats.org/officeDocument/2006/relationships/slideMaster" Target="slideMasters/slideMaster52.xml"/><Relationship Id="rId52" Type="http://schemas.openxmlformats.org/officeDocument/2006/relationships/slideMaster" Target="slideMasters/slideMaster51.xml"/><Relationship Id="rId51" Type="http://schemas.openxmlformats.org/officeDocument/2006/relationships/slideMaster" Target="slideMasters/slideMaster50.xml"/><Relationship Id="rId50" Type="http://schemas.openxmlformats.org/officeDocument/2006/relationships/slideMaster" Target="slideMasters/slideMaster49.xml"/><Relationship Id="rId5" Type="http://schemas.openxmlformats.org/officeDocument/2006/relationships/slideMaster" Target="slideMasters/slideMaster4.xml"/><Relationship Id="rId49" Type="http://schemas.openxmlformats.org/officeDocument/2006/relationships/slideMaster" Target="slideMasters/slideMaster48.xml"/><Relationship Id="rId48" Type="http://schemas.openxmlformats.org/officeDocument/2006/relationships/slideMaster" Target="slideMasters/slideMaster47.xml"/><Relationship Id="rId47" Type="http://schemas.openxmlformats.org/officeDocument/2006/relationships/slideMaster" Target="slideMasters/slideMaster46.xml"/><Relationship Id="rId46" Type="http://schemas.openxmlformats.org/officeDocument/2006/relationships/slideMaster" Target="slideMasters/slideMaster45.xml"/><Relationship Id="rId45" Type="http://schemas.openxmlformats.org/officeDocument/2006/relationships/slideMaster" Target="slideMasters/slideMaster44.xml"/><Relationship Id="rId44" Type="http://schemas.openxmlformats.org/officeDocument/2006/relationships/slideMaster" Target="slideMasters/slideMaster43.xml"/><Relationship Id="rId43" Type="http://schemas.openxmlformats.org/officeDocument/2006/relationships/slideMaster" Target="slideMasters/slideMaster42.xml"/><Relationship Id="rId42" Type="http://schemas.openxmlformats.org/officeDocument/2006/relationships/slideMaster" Target="slideMasters/slideMaster41.xml"/><Relationship Id="rId41" Type="http://schemas.openxmlformats.org/officeDocument/2006/relationships/slideMaster" Target="slideMasters/slideMaster40.xml"/><Relationship Id="rId40" Type="http://schemas.openxmlformats.org/officeDocument/2006/relationships/slideMaster" Target="slideMasters/slideMaster39.xml"/><Relationship Id="rId4" Type="http://schemas.openxmlformats.org/officeDocument/2006/relationships/slideMaster" Target="slideMasters/slideMaster3.xml"/><Relationship Id="rId39" Type="http://schemas.openxmlformats.org/officeDocument/2006/relationships/slideMaster" Target="slideMasters/slideMaster38.xml"/><Relationship Id="rId38" Type="http://schemas.openxmlformats.org/officeDocument/2006/relationships/slideMaster" Target="slideMasters/slideMaster37.xml"/><Relationship Id="rId37" Type="http://schemas.openxmlformats.org/officeDocument/2006/relationships/slideMaster" Target="slideMasters/slideMaster36.xml"/><Relationship Id="rId36" Type="http://schemas.openxmlformats.org/officeDocument/2006/relationships/slideMaster" Target="slideMasters/slideMaster35.xml"/><Relationship Id="rId35" Type="http://schemas.openxmlformats.org/officeDocument/2006/relationships/slideMaster" Target="slideMasters/slideMaster34.xml"/><Relationship Id="rId34" Type="http://schemas.openxmlformats.org/officeDocument/2006/relationships/slideMaster" Target="slideMasters/slideMaster33.xml"/><Relationship Id="rId33" Type="http://schemas.openxmlformats.org/officeDocument/2006/relationships/slideMaster" Target="slideMasters/slideMaster32.xml"/><Relationship Id="rId32" Type="http://schemas.openxmlformats.org/officeDocument/2006/relationships/slideMaster" Target="slideMasters/slideMaster31.xml"/><Relationship Id="rId31" Type="http://schemas.openxmlformats.org/officeDocument/2006/relationships/slideMaster" Target="slideMasters/slideMaster30.xml"/><Relationship Id="rId30" Type="http://schemas.openxmlformats.org/officeDocument/2006/relationships/slideMaster" Target="slideMasters/slideMaster29.xml"/><Relationship Id="rId3" Type="http://schemas.openxmlformats.org/officeDocument/2006/relationships/slideMaster" Target="slideMasters/slideMaster2.xml"/><Relationship Id="rId29" Type="http://schemas.openxmlformats.org/officeDocument/2006/relationships/slideMaster" Target="slideMasters/slideMaster28.xml"/><Relationship Id="rId28" Type="http://schemas.openxmlformats.org/officeDocument/2006/relationships/slideMaster" Target="slideMasters/slideMaster27.xml"/><Relationship Id="rId27" Type="http://schemas.openxmlformats.org/officeDocument/2006/relationships/slideMaster" Target="slideMasters/slideMaster26.xml"/><Relationship Id="rId26" Type="http://schemas.openxmlformats.org/officeDocument/2006/relationships/slideMaster" Target="slideMasters/slideMaster25.xml"/><Relationship Id="rId25" Type="http://schemas.openxmlformats.org/officeDocument/2006/relationships/slideMaster" Target="slideMasters/slideMaster24.xml"/><Relationship Id="rId24" Type="http://schemas.openxmlformats.org/officeDocument/2006/relationships/slideMaster" Target="slideMasters/slideMaster23.xml"/><Relationship Id="rId23" Type="http://schemas.openxmlformats.org/officeDocument/2006/relationships/slideMaster" Target="slideMasters/slideMaster22.xml"/><Relationship Id="rId22" Type="http://schemas.openxmlformats.org/officeDocument/2006/relationships/slideMaster" Target="slideMasters/slideMaster21.xml"/><Relationship Id="rId21" Type="http://schemas.openxmlformats.org/officeDocument/2006/relationships/slideMaster" Target="slideMasters/slideMaster20.xml"/><Relationship Id="rId20" Type="http://schemas.openxmlformats.org/officeDocument/2006/relationships/slideMaster" Target="slideMasters/slideMaster19.xml"/><Relationship Id="rId2" Type="http://schemas.openxmlformats.org/officeDocument/2006/relationships/theme" Target="theme/theme1.xml"/><Relationship Id="rId19" Type="http://schemas.openxmlformats.org/officeDocument/2006/relationships/slideMaster" Target="slideMasters/slideMaster18.xml"/><Relationship Id="rId18" Type="http://schemas.openxmlformats.org/officeDocument/2006/relationships/slideMaster" Target="slideMasters/slideMaster17.xml"/><Relationship Id="rId17" Type="http://schemas.openxmlformats.org/officeDocument/2006/relationships/slideMaster" Target="slideMasters/slideMaster16.xml"/><Relationship Id="rId16" Type="http://schemas.openxmlformats.org/officeDocument/2006/relationships/slideMaster" Target="slideMasters/slideMaster15.xml"/><Relationship Id="rId15" Type="http://schemas.openxmlformats.org/officeDocument/2006/relationships/slideMaster" Target="slideMasters/slideMaster14.xml"/><Relationship Id="rId14" Type="http://schemas.openxmlformats.org/officeDocument/2006/relationships/slideMaster" Target="slideMasters/slideMaster13.xml"/><Relationship Id="rId130" Type="http://schemas.openxmlformats.org/officeDocument/2006/relationships/font" Target="fonts/font22.fntdata"/><Relationship Id="rId13" Type="http://schemas.openxmlformats.org/officeDocument/2006/relationships/slideMaster" Target="slideMasters/slideMaster12.xml"/><Relationship Id="rId129" Type="http://schemas.openxmlformats.org/officeDocument/2006/relationships/font" Target="fonts/font21.fntdata"/><Relationship Id="rId128" Type="http://schemas.openxmlformats.org/officeDocument/2006/relationships/font" Target="fonts/font20.fntdata"/><Relationship Id="rId127" Type="http://schemas.openxmlformats.org/officeDocument/2006/relationships/font" Target="fonts/font19.fntdata"/><Relationship Id="rId126" Type="http://schemas.openxmlformats.org/officeDocument/2006/relationships/font" Target="fonts/font18.fntdata"/><Relationship Id="rId125" Type="http://schemas.openxmlformats.org/officeDocument/2006/relationships/font" Target="fonts/font17.fntdata"/><Relationship Id="rId124" Type="http://schemas.openxmlformats.org/officeDocument/2006/relationships/font" Target="fonts/font16.fntdata"/><Relationship Id="rId123" Type="http://schemas.openxmlformats.org/officeDocument/2006/relationships/font" Target="fonts/font15.fntdata"/><Relationship Id="rId122" Type="http://schemas.openxmlformats.org/officeDocument/2006/relationships/font" Target="fonts/font14.fntdata"/><Relationship Id="rId121" Type="http://schemas.openxmlformats.org/officeDocument/2006/relationships/font" Target="fonts/font13.fntdata"/><Relationship Id="rId120" Type="http://schemas.openxmlformats.org/officeDocument/2006/relationships/font" Target="fonts/font12.fntdata"/><Relationship Id="rId12" Type="http://schemas.openxmlformats.org/officeDocument/2006/relationships/slideMaster" Target="slideMasters/slideMaster11.xml"/><Relationship Id="rId119" Type="http://schemas.openxmlformats.org/officeDocument/2006/relationships/font" Target="fonts/font11.fntdata"/><Relationship Id="rId118" Type="http://schemas.openxmlformats.org/officeDocument/2006/relationships/font" Target="fonts/font10.fntdata"/><Relationship Id="rId117" Type="http://schemas.openxmlformats.org/officeDocument/2006/relationships/font" Target="fonts/font9.fntdata"/><Relationship Id="rId116" Type="http://schemas.openxmlformats.org/officeDocument/2006/relationships/font" Target="fonts/font8.fntdata"/><Relationship Id="rId115" Type="http://schemas.openxmlformats.org/officeDocument/2006/relationships/font" Target="fonts/font7.fntdata"/><Relationship Id="rId114" Type="http://schemas.openxmlformats.org/officeDocument/2006/relationships/font" Target="fonts/font6.fntdata"/><Relationship Id="rId113" Type="http://schemas.openxmlformats.org/officeDocument/2006/relationships/font" Target="fonts/font5.fntdata"/><Relationship Id="rId112" Type="http://schemas.openxmlformats.org/officeDocument/2006/relationships/font" Target="fonts/font4.fntdata"/><Relationship Id="rId111" Type="http://schemas.openxmlformats.org/officeDocument/2006/relationships/font" Target="fonts/font3.fntdata"/><Relationship Id="rId110" Type="http://schemas.openxmlformats.org/officeDocument/2006/relationships/font" Target="fonts/font2.fntdata"/><Relationship Id="rId11" Type="http://schemas.openxmlformats.org/officeDocument/2006/relationships/slideMaster" Target="slideMasters/slideMaster10.xml"/><Relationship Id="rId109" Type="http://schemas.openxmlformats.org/officeDocument/2006/relationships/font" Target="fonts/font1.fntdata"/><Relationship Id="rId108" Type="http://schemas.openxmlformats.org/officeDocument/2006/relationships/commentAuthors" Target="commentAuthors.xml"/><Relationship Id="rId107" Type="http://schemas.openxmlformats.org/officeDocument/2006/relationships/tableStyles" Target="tableStyles.xml"/><Relationship Id="rId106" Type="http://schemas.openxmlformats.org/officeDocument/2006/relationships/viewProps" Target="viewProps.xml"/><Relationship Id="rId105" Type="http://schemas.openxmlformats.org/officeDocument/2006/relationships/presProps" Target="presProps.xml"/><Relationship Id="rId104" Type="http://schemas.openxmlformats.org/officeDocument/2006/relationships/handoutMaster" Target="handoutMasters/handoutMaster1.xml"/><Relationship Id="rId103" Type="http://schemas.openxmlformats.org/officeDocument/2006/relationships/slide" Target="slides/slide25.xml"/><Relationship Id="rId102" Type="http://schemas.openxmlformats.org/officeDocument/2006/relationships/slide" Target="slides/slide24.xml"/><Relationship Id="rId101" Type="http://schemas.openxmlformats.org/officeDocument/2006/relationships/slide" Target="slides/slide23.xml"/><Relationship Id="rId100" Type="http://schemas.openxmlformats.org/officeDocument/2006/relationships/slide" Target="slides/slide22.xml"/><Relationship Id="rId10" Type="http://schemas.openxmlformats.org/officeDocument/2006/relationships/slideMaster" Target="slideMasters/slideMaster9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zh-CN" altLang="en-US"/>
              <a:t>111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75778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 w="9525">
            <a:noFill/>
          </a:ln>
        </p:spPr>
        <p:txBody>
          <a:bodyPr lIns="91425" tIns="91425" rIns="91425" bIns="91425"/>
          <a:p>
            <a:pPr lvl="0" eaLnBrk="1" hangingPunct="1">
              <a:buNone/>
            </a:pPr>
            <a:r>
              <a:rPr sz="1200">
                <a:latin typeface="Calibri" panose="020F0502020204030204"/>
                <a:ea typeface="Calibri" panose="020F0502020204030204"/>
                <a:sym typeface="Calibri" panose="020F0502020204030204"/>
              </a:rPr>
              <a:t>111</a:t>
            </a:r>
            <a:endParaRPr sz="1200">
              <a:latin typeface="Calibri" panose="020F0502020204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75779" name="Shape 4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 w="9525">
            <a:noFill/>
          </a:ln>
        </p:spPr>
        <p:txBody>
          <a:bodyPr lIns="91425" tIns="91425" rIns="91425" bIns="91425"/>
          <a:p>
            <a:pPr lvl="0" algn="r" eaLnBrk="1" hangingPunct="1">
              <a:buNone/>
            </a:pPr>
            <a:endParaRPr sz="1200">
              <a:latin typeface="Calibri" panose="020F0502020204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75780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>
              <a:gd name="txL" fmla="*/ 0 w 120000"/>
              <a:gd name="txT" fmla="*/ 0 h 120000"/>
              <a:gd name="txR" fmla="*/ 120000 w 120000"/>
              <a:gd name="txB" fmla="*/ 120000 h 120000"/>
            </a:gdLst>
            <a:ahLst/>
            <a:cxnLst/>
            <a:rect l="txL" t="txT" r="txR" b="txB"/>
            <a:pathLst>
              <a:path w="120000" h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5781" name="Shape 6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 w="9525">
            <a:noFill/>
          </a:ln>
        </p:spPr>
        <p:txBody>
          <a:bodyPr lIns="91425" tIns="91425" rIns="91425" bIns="91425"/>
          <a:p>
            <a:pPr lvl="0"/>
          </a:p>
        </p:txBody>
      </p:sp>
      <p:sp>
        <p:nvSpPr>
          <p:cNvPr id="75782" name="Shape 7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lIns="91425" tIns="91425" rIns="91425" bIns="91425" anchor="b" anchorCtr="0"/>
          <a:p>
            <a:pPr lvl="0" eaLnBrk="1" hangingPunct="1">
              <a:buNone/>
            </a:pPr>
            <a:endParaRPr sz="1200">
              <a:latin typeface="Calibri" panose="020F0502020204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75783" name="Shape 8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lIns="91425" tIns="45700" rIns="91425" bIns="45700" anchor="b" anchorCtr="0"/>
          <a:p>
            <a:pPr lvl="0" algn="r" eaLnBrk="1" hangingPunct="1">
              <a:buNone/>
            </a:pPr>
            <a:fld id="{9A0DB2DC-4C9A-4742-B13C-FB6460FD3503}" type="slidenum">
              <a:rPr lang="en-AU" altLang="zh-CN" sz="1200">
                <a:latin typeface="Calibri" panose="020F0502020204030204"/>
                <a:ea typeface="Calibri" panose="020F0502020204030204"/>
                <a:sym typeface="Calibri" panose="020F0502020204030204"/>
              </a:rPr>
            </a:fld>
            <a:endParaRPr lang="en-AU" altLang="zh-CN" sz="1200">
              <a:latin typeface="Calibri" panose="020F0502020204030204"/>
              <a:ea typeface="Calibri" panose="020F0502020204030204"/>
              <a:sym typeface="Calibri" panose="020F0502020204030204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sldNum="0" ft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3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页眉占位符 3"/>
          <p:cNvSpPr>
            <a:spLocks noGrp="1"/>
          </p:cNvSpPr>
          <p:nvPr>
            <p:ph type="hdr" idx="2"/>
          </p:nvPr>
        </p:nvSpPr>
        <p:spPr/>
        <p:txBody>
          <a:bodyPr/>
          <a:p>
            <a:pPr lvl="0" eaLnBrk="1" hangingPunct="1">
              <a:buNone/>
            </a:pPr>
            <a:r>
              <a:rPr sz="1200">
                <a:latin typeface="Calibri" panose="020F0502020204030204"/>
                <a:ea typeface="Calibri" panose="020F0502020204030204"/>
                <a:sym typeface="Calibri" panose="020F0502020204030204"/>
              </a:rPr>
              <a:t>111</a:t>
            </a:r>
            <a:endParaRPr sz="1200">
              <a:latin typeface="Calibri" panose="020F0502020204030204"/>
              <a:ea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3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页眉占位符 3"/>
          <p:cNvSpPr>
            <a:spLocks noGrp="1"/>
          </p:cNvSpPr>
          <p:nvPr>
            <p:ph type="hdr" idx="2"/>
          </p:nvPr>
        </p:nvSpPr>
        <p:spPr/>
        <p:txBody>
          <a:bodyPr/>
          <a:p>
            <a:pPr lvl="0" eaLnBrk="1" hangingPunct="1">
              <a:buNone/>
            </a:pPr>
            <a:r>
              <a:rPr sz="1200">
                <a:latin typeface="Calibri" panose="020F0502020204030204"/>
                <a:ea typeface="Calibri" panose="020F0502020204030204"/>
                <a:sym typeface="Calibri" panose="020F0502020204030204"/>
              </a:rPr>
              <a:t>111</a:t>
            </a:r>
            <a:endParaRPr sz="1200">
              <a:latin typeface="Calibri" panose="020F0502020204030204"/>
              <a:ea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3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页眉占位符 3"/>
          <p:cNvSpPr>
            <a:spLocks noGrp="1"/>
          </p:cNvSpPr>
          <p:nvPr>
            <p:ph type="hdr" idx="2"/>
          </p:nvPr>
        </p:nvSpPr>
        <p:spPr/>
        <p:txBody>
          <a:bodyPr/>
          <a:p>
            <a:pPr lvl="0" eaLnBrk="1" hangingPunct="1">
              <a:buNone/>
            </a:pPr>
            <a:r>
              <a:rPr sz="1200">
                <a:latin typeface="Calibri" panose="020F0502020204030204"/>
                <a:ea typeface="Calibri" panose="020F0502020204030204"/>
                <a:sym typeface="Calibri" panose="020F0502020204030204"/>
              </a:rPr>
              <a:t>111</a:t>
            </a:r>
            <a:endParaRPr sz="1200">
              <a:latin typeface="Calibri" panose="020F0502020204030204"/>
              <a:ea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3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页眉占位符 3"/>
          <p:cNvSpPr>
            <a:spLocks noGrp="1"/>
          </p:cNvSpPr>
          <p:nvPr>
            <p:ph type="hdr" idx="2"/>
          </p:nvPr>
        </p:nvSpPr>
        <p:spPr/>
        <p:txBody>
          <a:bodyPr/>
          <a:p>
            <a:pPr lvl="0" eaLnBrk="1" hangingPunct="1">
              <a:buNone/>
            </a:pPr>
            <a:r>
              <a:rPr sz="1200">
                <a:latin typeface="Calibri" panose="020F0502020204030204"/>
                <a:ea typeface="Calibri" panose="020F0502020204030204"/>
                <a:sym typeface="Calibri" panose="020F0502020204030204"/>
              </a:rPr>
              <a:t>111</a:t>
            </a:r>
            <a:endParaRPr sz="1200">
              <a:latin typeface="Calibri" panose="020F0502020204030204"/>
              <a:ea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3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页眉占位符 3"/>
          <p:cNvSpPr>
            <a:spLocks noGrp="1"/>
          </p:cNvSpPr>
          <p:nvPr>
            <p:ph type="hdr" idx="2"/>
          </p:nvPr>
        </p:nvSpPr>
        <p:spPr/>
        <p:txBody>
          <a:bodyPr/>
          <a:p>
            <a:pPr lvl="0" eaLnBrk="1" hangingPunct="1">
              <a:buNone/>
            </a:pPr>
            <a:r>
              <a:rPr sz="1200">
                <a:latin typeface="Calibri" panose="020F0502020204030204"/>
                <a:ea typeface="Calibri" panose="020F0502020204030204"/>
                <a:sym typeface="Calibri" panose="020F0502020204030204"/>
              </a:rPr>
              <a:t>111</a:t>
            </a:r>
            <a:endParaRPr sz="1200">
              <a:latin typeface="Calibri" panose="020F0502020204030204"/>
              <a:ea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3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页眉占位符 3"/>
          <p:cNvSpPr>
            <a:spLocks noGrp="1"/>
          </p:cNvSpPr>
          <p:nvPr>
            <p:ph type="hdr" idx="2"/>
          </p:nvPr>
        </p:nvSpPr>
        <p:spPr/>
        <p:txBody>
          <a:bodyPr/>
          <a:p>
            <a:pPr lvl="0" eaLnBrk="1" hangingPunct="1">
              <a:buNone/>
            </a:pPr>
            <a:r>
              <a:rPr sz="1200">
                <a:latin typeface="Calibri" panose="020F0502020204030204"/>
                <a:ea typeface="Calibri" panose="020F0502020204030204"/>
                <a:sym typeface="Calibri" panose="020F0502020204030204"/>
              </a:rPr>
              <a:t>111</a:t>
            </a:r>
            <a:endParaRPr sz="1200">
              <a:latin typeface="Calibri" panose="020F0502020204030204"/>
              <a:ea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3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页眉占位符 3"/>
          <p:cNvSpPr>
            <a:spLocks noGrp="1"/>
          </p:cNvSpPr>
          <p:nvPr>
            <p:ph type="hdr" idx="2"/>
          </p:nvPr>
        </p:nvSpPr>
        <p:spPr/>
        <p:txBody>
          <a:bodyPr/>
          <a:p>
            <a:pPr lvl="0" eaLnBrk="1" hangingPunct="1">
              <a:buNone/>
            </a:pPr>
            <a:r>
              <a:rPr sz="1200">
                <a:latin typeface="Calibri" panose="020F0502020204030204"/>
                <a:ea typeface="Calibri" panose="020F0502020204030204"/>
                <a:sym typeface="Calibri" panose="020F0502020204030204"/>
              </a:rPr>
              <a:t>111</a:t>
            </a:r>
            <a:endParaRPr sz="1200">
              <a:latin typeface="Calibri" panose="020F0502020204030204"/>
              <a:ea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3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页眉占位符 3"/>
          <p:cNvSpPr>
            <a:spLocks noGrp="1"/>
          </p:cNvSpPr>
          <p:nvPr>
            <p:ph type="hdr" idx="2"/>
          </p:nvPr>
        </p:nvSpPr>
        <p:spPr/>
        <p:txBody>
          <a:bodyPr/>
          <a:p>
            <a:pPr lvl="0" eaLnBrk="1" hangingPunct="1">
              <a:buNone/>
            </a:pPr>
            <a:r>
              <a:rPr sz="1200">
                <a:latin typeface="Calibri" panose="020F0502020204030204"/>
                <a:ea typeface="Calibri" panose="020F0502020204030204"/>
                <a:sym typeface="Calibri" panose="020F0502020204030204"/>
              </a:rPr>
              <a:t>111</a:t>
            </a:r>
            <a:endParaRPr sz="1200">
              <a:latin typeface="Calibri" panose="020F0502020204030204"/>
              <a:ea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3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页眉占位符 3"/>
          <p:cNvSpPr>
            <a:spLocks noGrp="1"/>
          </p:cNvSpPr>
          <p:nvPr>
            <p:ph type="hdr" idx="2"/>
          </p:nvPr>
        </p:nvSpPr>
        <p:spPr/>
        <p:txBody>
          <a:bodyPr/>
          <a:p>
            <a:pPr lvl="0" eaLnBrk="1" hangingPunct="1">
              <a:buNone/>
            </a:pPr>
            <a:r>
              <a:rPr sz="1200">
                <a:latin typeface="Calibri" panose="020F0502020204030204"/>
                <a:ea typeface="Calibri" panose="020F0502020204030204"/>
                <a:sym typeface="Calibri" panose="020F0502020204030204"/>
              </a:rPr>
              <a:t>111</a:t>
            </a:r>
            <a:endParaRPr sz="1200">
              <a:latin typeface="Calibri" panose="020F0502020204030204"/>
              <a:ea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3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页眉占位符 3"/>
          <p:cNvSpPr>
            <a:spLocks noGrp="1"/>
          </p:cNvSpPr>
          <p:nvPr>
            <p:ph type="hdr" idx="2"/>
          </p:nvPr>
        </p:nvSpPr>
        <p:spPr/>
        <p:txBody>
          <a:bodyPr/>
          <a:p>
            <a:pPr lvl="0" eaLnBrk="1" hangingPunct="1">
              <a:buNone/>
            </a:pPr>
            <a:r>
              <a:rPr sz="1200">
                <a:latin typeface="Calibri" panose="020F0502020204030204"/>
                <a:ea typeface="Calibri" panose="020F0502020204030204"/>
                <a:sym typeface="Calibri" panose="020F0502020204030204"/>
              </a:rPr>
              <a:t>111</a:t>
            </a:r>
            <a:endParaRPr sz="1200">
              <a:latin typeface="Calibri" panose="020F0502020204030204"/>
              <a:ea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3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页眉占位符 3"/>
          <p:cNvSpPr>
            <a:spLocks noGrp="1"/>
          </p:cNvSpPr>
          <p:nvPr>
            <p:ph type="hdr" idx="2"/>
          </p:nvPr>
        </p:nvSpPr>
        <p:spPr/>
        <p:txBody>
          <a:bodyPr/>
          <a:p>
            <a:pPr lvl="0" eaLnBrk="1" hangingPunct="1">
              <a:buNone/>
            </a:pPr>
            <a:r>
              <a:rPr sz="1200">
                <a:latin typeface="Calibri" panose="020F0502020204030204"/>
                <a:ea typeface="Calibri" panose="020F0502020204030204"/>
                <a:sym typeface="Calibri" panose="020F0502020204030204"/>
              </a:rPr>
              <a:t>111</a:t>
            </a:r>
            <a:endParaRPr sz="1200">
              <a:latin typeface="Calibri" panose="020F0502020204030204"/>
              <a:ea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3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页眉占位符 3"/>
          <p:cNvSpPr>
            <a:spLocks noGrp="1"/>
          </p:cNvSpPr>
          <p:nvPr>
            <p:ph type="hdr" idx="2"/>
          </p:nvPr>
        </p:nvSpPr>
        <p:spPr/>
        <p:txBody>
          <a:bodyPr/>
          <a:p>
            <a:pPr lvl="0" eaLnBrk="1" hangingPunct="1">
              <a:buNone/>
            </a:pPr>
            <a:r>
              <a:rPr sz="1200">
                <a:latin typeface="Calibri" panose="020F0502020204030204"/>
                <a:ea typeface="Calibri" panose="020F0502020204030204"/>
                <a:sym typeface="Calibri" panose="020F0502020204030204"/>
              </a:rPr>
              <a:t>111</a:t>
            </a:r>
            <a:endParaRPr sz="1200">
              <a:latin typeface="Calibri" panose="020F0502020204030204"/>
              <a:ea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3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页眉占位符 3"/>
          <p:cNvSpPr>
            <a:spLocks noGrp="1"/>
          </p:cNvSpPr>
          <p:nvPr>
            <p:ph type="hdr" idx="2"/>
          </p:nvPr>
        </p:nvSpPr>
        <p:spPr/>
        <p:txBody>
          <a:bodyPr/>
          <a:p>
            <a:pPr lvl="0" eaLnBrk="1" hangingPunct="1">
              <a:buNone/>
            </a:pPr>
            <a:r>
              <a:rPr sz="1200">
                <a:latin typeface="Calibri" panose="020F0502020204030204"/>
                <a:ea typeface="Calibri" panose="020F0502020204030204"/>
                <a:sym typeface="Calibri" panose="020F0502020204030204"/>
              </a:rPr>
              <a:t>111</a:t>
            </a:r>
            <a:endParaRPr sz="1200">
              <a:latin typeface="Calibri" panose="020F0502020204030204"/>
              <a:ea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3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页眉占位符 3"/>
          <p:cNvSpPr>
            <a:spLocks noGrp="1"/>
          </p:cNvSpPr>
          <p:nvPr>
            <p:ph type="hdr" idx="2"/>
          </p:nvPr>
        </p:nvSpPr>
        <p:spPr/>
        <p:txBody>
          <a:bodyPr/>
          <a:p>
            <a:pPr lvl="0" eaLnBrk="1" hangingPunct="1">
              <a:buNone/>
            </a:pPr>
            <a:r>
              <a:rPr sz="1200">
                <a:latin typeface="Calibri" panose="020F0502020204030204"/>
                <a:ea typeface="Calibri" panose="020F0502020204030204"/>
                <a:sym typeface="Calibri" panose="020F0502020204030204"/>
              </a:rPr>
              <a:t>111</a:t>
            </a:r>
            <a:endParaRPr sz="1200">
              <a:latin typeface="Calibri" panose="020F0502020204030204"/>
              <a:ea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3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页眉占位符 3"/>
          <p:cNvSpPr>
            <a:spLocks noGrp="1"/>
          </p:cNvSpPr>
          <p:nvPr>
            <p:ph type="hdr" idx="2"/>
          </p:nvPr>
        </p:nvSpPr>
        <p:spPr/>
        <p:txBody>
          <a:bodyPr/>
          <a:p>
            <a:pPr lvl="0" eaLnBrk="1" hangingPunct="1">
              <a:buNone/>
            </a:pPr>
            <a:r>
              <a:rPr sz="1200">
                <a:latin typeface="Calibri" panose="020F0502020204030204"/>
                <a:ea typeface="Calibri" panose="020F0502020204030204"/>
                <a:sym typeface="Calibri" panose="020F0502020204030204"/>
              </a:rPr>
              <a:t>111</a:t>
            </a:r>
            <a:endParaRPr sz="1200">
              <a:latin typeface="Calibri" panose="020F0502020204030204"/>
              <a:ea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3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页眉占位符 3"/>
          <p:cNvSpPr>
            <a:spLocks noGrp="1"/>
          </p:cNvSpPr>
          <p:nvPr>
            <p:ph type="hdr" idx="2"/>
          </p:nvPr>
        </p:nvSpPr>
        <p:spPr/>
        <p:txBody>
          <a:bodyPr/>
          <a:p>
            <a:pPr lvl="0" eaLnBrk="1" hangingPunct="1">
              <a:buNone/>
            </a:pPr>
            <a:r>
              <a:rPr sz="1200">
                <a:latin typeface="Calibri" panose="020F0502020204030204"/>
                <a:ea typeface="Calibri" panose="020F0502020204030204"/>
                <a:sym typeface="Calibri" panose="020F0502020204030204"/>
              </a:rPr>
              <a:t>111</a:t>
            </a:r>
            <a:endParaRPr sz="1200">
              <a:latin typeface="Calibri" panose="020F0502020204030204"/>
              <a:ea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3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页眉占位符 3"/>
          <p:cNvSpPr>
            <a:spLocks noGrp="1"/>
          </p:cNvSpPr>
          <p:nvPr>
            <p:ph type="hdr" idx="2"/>
          </p:nvPr>
        </p:nvSpPr>
        <p:spPr/>
        <p:txBody>
          <a:bodyPr/>
          <a:p>
            <a:pPr lvl="0" eaLnBrk="1" hangingPunct="1">
              <a:buNone/>
            </a:pPr>
            <a:r>
              <a:rPr sz="1200">
                <a:latin typeface="Calibri" panose="020F0502020204030204"/>
                <a:ea typeface="Calibri" panose="020F0502020204030204"/>
                <a:sym typeface="Calibri" panose="020F0502020204030204"/>
              </a:rPr>
              <a:t>111</a:t>
            </a:r>
            <a:endParaRPr sz="1200">
              <a:latin typeface="Calibri" panose="020F0502020204030204"/>
              <a:ea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3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页眉占位符 3"/>
          <p:cNvSpPr>
            <a:spLocks noGrp="1"/>
          </p:cNvSpPr>
          <p:nvPr>
            <p:ph type="hdr" idx="2"/>
          </p:nvPr>
        </p:nvSpPr>
        <p:spPr/>
        <p:txBody>
          <a:bodyPr/>
          <a:p>
            <a:pPr lvl="0" eaLnBrk="1" hangingPunct="1">
              <a:buNone/>
            </a:pPr>
            <a:r>
              <a:rPr sz="1200">
                <a:latin typeface="Calibri" panose="020F0502020204030204"/>
                <a:ea typeface="Calibri" panose="020F0502020204030204"/>
                <a:sym typeface="Calibri" panose="020F0502020204030204"/>
              </a:rPr>
              <a:t>111</a:t>
            </a:r>
            <a:endParaRPr sz="1200">
              <a:latin typeface="Calibri" panose="020F0502020204030204"/>
              <a:ea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3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页眉占位符 3"/>
          <p:cNvSpPr>
            <a:spLocks noGrp="1"/>
          </p:cNvSpPr>
          <p:nvPr>
            <p:ph type="hdr" idx="2"/>
          </p:nvPr>
        </p:nvSpPr>
        <p:spPr/>
        <p:txBody>
          <a:bodyPr/>
          <a:p>
            <a:pPr lvl="0" eaLnBrk="1" hangingPunct="1">
              <a:buNone/>
            </a:pPr>
            <a:r>
              <a:rPr sz="1200">
                <a:latin typeface="Calibri" panose="020F0502020204030204"/>
                <a:ea typeface="Calibri" panose="020F0502020204030204"/>
                <a:sym typeface="Calibri" panose="020F0502020204030204"/>
              </a:rPr>
              <a:t>111</a:t>
            </a:r>
            <a:endParaRPr sz="1200">
              <a:latin typeface="Calibri" panose="020F0502020204030204"/>
              <a:ea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3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页眉占位符 3"/>
          <p:cNvSpPr>
            <a:spLocks noGrp="1"/>
          </p:cNvSpPr>
          <p:nvPr>
            <p:ph type="hdr" idx="2"/>
          </p:nvPr>
        </p:nvSpPr>
        <p:spPr/>
        <p:txBody>
          <a:bodyPr/>
          <a:p>
            <a:pPr lvl="0" eaLnBrk="1" hangingPunct="1">
              <a:buNone/>
            </a:pPr>
            <a:r>
              <a:rPr sz="1200">
                <a:latin typeface="Calibri" panose="020F0502020204030204"/>
                <a:ea typeface="Calibri" panose="020F0502020204030204"/>
                <a:sym typeface="Calibri" panose="020F0502020204030204"/>
              </a:rPr>
              <a:t>111</a:t>
            </a:r>
            <a:endParaRPr sz="1200">
              <a:latin typeface="Calibri" panose="020F0502020204030204"/>
              <a:ea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3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页眉占位符 3"/>
          <p:cNvSpPr>
            <a:spLocks noGrp="1"/>
          </p:cNvSpPr>
          <p:nvPr>
            <p:ph type="hdr" idx="2"/>
          </p:nvPr>
        </p:nvSpPr>
        <p:spPr/>
        <p:txBody>
          <a:bodyPr/>
          <a:p>
            <a:pPr lvl="0" eaLnBrk="1" hangingPunct="1">
              <a:buNone/>
            </a:pPr>
            <a:r>
              <a:rPr sz="1200">
                <a:latin typeface="Calibri" panose="020F0502020204030204"/>
                <a:ea typeface="Calibri" panose="020F0502020204030204"/>
                <a:sym typeface="Calibri" panose="020F0502020204030204"/>
              </a:rPr>
              <a:t>111</a:t>
            </a:r>
            <a:endParaRPr sz="1200">
              <a:latin typeface="Calibri" panose="020F0502020204030204"/>
              <a:ea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3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页眉占位符 3"/>
          <p:cNvSpPr>
            <a:spLocks noGrp="1"/>
          </p:cNvSpPr>
          <p:nvPr>
            <p:ph type="hdr" idx="2"/>
          </p:nvPr>
        </p:nvSpPr>
        <p:spPr/>
        <p:txBody>
          <a:bodyPr/>
          <a:p>
            <a:pPr lvl="0" eaLnBrk="1" hangingPunct="1">
              <a:buNone/>
            </a:pPr>
            <a:r>
              <a:rPr sz="1200">
                <a:latin typeface="Calibri" panose="020F0502020204030204"/>
                <a:ea typeface="Calibri" panose="020F0502020204030204"/>
                <a:sym typeface="Calibri" panose="020F0502020204030204"/>
              </a:rPr>
              <a:t>111</a:t>
            </a:r>
            <a:endParaRPr sz="1200">
              <a:latin typeface="Calibri" panose="020F0502020204030204"/>
              <a:ea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3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页眉占位符 3"/>
          <p:cNvSpPr>
            <a:spLocks noGrp="1"/>
          </p:cNvSpPr>
          <p:nvPr>
            <p:ph type="hdr" idx="2"/>
          </p:nvPr>
        </p:nvSpPr>
        <p:spPr/>
        <p:txBody>
          <a:bodyPr/>
          <a:p>
            <a:pPr lvl="0" eaLnBrk="1" hangingPunct="1">
              <a:buNone/>
            </a:pPr>
            <a:r>
              <a:rPr sz="1200">
                <a:latin typeface="Calibri" panose="020F0502020204030204"/>
                <a:ea typeface="Calibri" panose="020F0502020204030204"/>
                <a:sym typeface="Calibri" panose="020F0502020204030204"/>
              </a:rPr>
              <a:t>111</a:t>
            </a:r>
            <a:endParaRPr sz="1200">
              <a:latin typeface="Calibri" panose="020F0502020204030204"/>
              <a:ea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3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页眉占位符 3"/>
          <p:cNvSpPr>
            <a:spLocks noGrp="1"/>
          </p:cNvSpPr>
          <p:nvPr>
            <p:ph type="hdr" idx="2"/>
          </p:nvPr>
        </p:nvSpPr>
        <p:spPr/>
        <p:txBody>
          <a:bodyPr/>
          <a:p>
            <a:pPr lvl="0" eaLnBrk="1" hangingPunct="1">
              <a:buNone/>
            </a:pPr>
            <a:r>
              <a:rPr sz="1200">
                <a:latin typeface="Calibri" panose="020F0502020204030204"/>
                <a:ea typeface="Calibri" panose="020F0502020204030204"/>
                <a:sym typeface="Calibri" panose="020F0502020204030204"/>
              </a:rPr>
              <a:t>111</a:t>
            </a:r>
            <a:endParaRPr sz="1200">
              <a:latin typeface="Calibri" panose="020F0502020204030204"/>
              <a:ea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3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页眉占位符 3"/>
          <p:cNvSpPr>
            <a:spLocks noGrp="1"/>
          </p:cNvSpPr>
          <p:nvPr>
            <p:ph type="hdr" idx="2"/>
          </p:nvPr>
        </p:nvSpPr>
        <p:spPr/>
        <p:txBody>
          <a:bodyPr/>
          <a:p>
            <a:pPr lvl="0" eaLnBrk="1" hangingPunct="1">
              <a:buNone/>
            </a:pPr>
            <a:r>
              <a:rPr sz="1200">
                <a:latin typeface="Calibri" panose="020F0502020204030204"/>
                <a:ea typeface="Calibri" panose="020F0502020204030204"/>
                <a:sym typeface="Calibri" panose="020F0502020204030204"/>
              </a:rPr>
              <a:t>111</a:t>
            </a:r>
            <a:endParaRPr sz="1200">
              <a:latin typeface="Calibri" panose="020F0502020204030204"/>
              <a:ea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9.xml"/></Relationships>
</file>

<file path=ppt/slideLayouts/_rels/slideLayout10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59.xml"/></Relationships>
</file>

<file path=ppt/slideLayouts/_rels/slideLayout10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59.xml"/></Relationships>
</file>

<file path=ppt/slideLayouts/_rels/slideLayout10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59.xml"/></Relationships>
</file>

<file path=ppt/slideLayouts/_rels/slideLayout10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59.xml"/></Relationships>
</file>

<file path=ppt/slideLayouts/_rels/slideLayout10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59.xml"/></Relationships>
</file>

<file path=ppt/slideLayouts/_rels/slideLayout10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10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59.xml"/></Relationships>
</file>

<file path=ppt/slideLayouts/_rels/slideLayout10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59.xml"/></Relationships>
</file>

<file path=ppt/slideLayouts/_rels/slideLayout10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10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59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9.xml"/></Relationships>
</file>

<file path=ppt/slideLayouts/_rels/slideLayout10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59.xml"/></Relationships>
</file>

<file path=ppt/slideLayouts/_rels/slideLayout10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10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10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10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59.xml"/></Relationships>
</file>

<file path=ppt/slideLayouts/_rels/slideLayout10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10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10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10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60.xml"/></Relationships>
</file>

<file path=ppt/slideLayouts/_rels/slideLayout10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60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9.xml"/></Relationships>
</file>

<file path=ppt/slideLayouts/_rels/slideLayout10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60.xml"/></Relationships>
</file>

<file path=ppt/slideLayouts/_rels/slideLayout10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60.xml"/></Relationships>
</file>

<file path=ppt/slideLayouts/_rels/slideLayout10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60.xml"/></Relationships>
</file>

<file path=ppt/slideLayouts/_rels/slideLayout10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10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60.xml"/></Relationships>
</file>

<file path=ppt/slideLayouts/_rels/slideLayout10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60.xml"/></Relationships>
</file>

<file path=ppt/slideLayouts/_rels/slideLayout10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10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60.xml"/></Relationships>
</file>

<file path=ppt/slideLayouts/_rels/slideLayout10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60.xml"/></Relationships>
</file>

<file path=ppt/slideLayouts/_rels/slideLayout10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9.xml"/></Relationships>
</file>

<file path=ppt/slideLayouts/_rels/slideLayout10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10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10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60.xml"/></Relationships>
</file>

<file path=ppt/slideLayouts/_rels/slideLayout10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10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10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10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61.xml"/></Relationships>
</file>

<file path=ppt/slideLayouts/_rels/slideLayout10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61.xml"/></Relationships>
</file>

<file path=ppt/slideLayouts/_rels/slideLayout10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61.xml"/></Relationships>
</file>

<file path=ppt/slideLayouts/_rels/slideLayout10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61.xml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9.xml"/></Relationships>
</file>

<file path=ppt/slideLayouts/_rels/slideLayout10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61.xml"/></Relationships>
</file>

<file path=ppt/slideLayouts/_rels/slideLayout10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10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61.xml"/></Relationships>
</file>

<file path=ppt/slideLayouts/_rels/slideLayout10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61.xml"/></Relationships>
</file>

<file path=ppt/slideLayouts/_rels/slideLayout10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10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61.xml"/></Relationships>
</file>

<file path=ppt/slideLayouts/_rels/slideLayout10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61.xml"/></Relationships>
</file>

<file path=ppt/slideLayouts/_rels/slideLayout10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10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10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61.xml"/></Relationships>
</file>

<file path=ppt/slideLayouts/_rels/slideLayout10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10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10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10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62.xml"/></Relationships>
</file>

<file path=ppt/slideLayouts/_rels/slideLayout10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62.xml"/></Relationships>
</file>

<file path=ppt/slideLayouts/_rels/slideLayout10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62.xml"/></Relationships>
</file>

<file path=ppt/slideLayouts/_rels/slideLayout10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62.xml"/></Relationships>
</file>

<file path=ppt/slideLayouts/_rels/slideLayout10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62.xml"/></Relationships>
</file>

<file path=ppt/slideLayouts/_rels/slideLayout10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9.xml"/></Relationships>
</file>

<file path=ppt/slideLayouts/_rels/slideLayout10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62.xml"/></Relationships>
</file>

<file path=ppt/slideLayouts/_rels/slideLayout10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62.xml"/></Relationships>
</file>

<file path=ppt/slideLayouts/_rels/slideLayout10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10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62.xml"/></Relationships>
</file>

<file path=ppt/slideLayouts/_rels/slideLayout10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62.xml"/></Relationships>
</file>

<file path=ppt/slideLayouts/_rels/slideLayout10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10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10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10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62.xml"/></Relationships>
</file>

<file path=ppt/slideLayouts/_rels/slideLayout10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9.xml"/></Relationships>
</file>

<file path=ppt/slideLayouts/_rels/slideLayout10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10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10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63.xml"/></Relationships>
</file>

<file path=ppt/slideLayouts/_rels/slideLayout10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63.xml"/></Relationships>
</file>

<file path=ppt/slideLayouts/_rels/slideLayout10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63.xml"/></Relationships>
</file>

<file path=ppt/slideLayouts/_rels/slideLayout10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63.xml"/></Relationships>
</file>

<file path=ppt/slideLayouts/_rels/slideLayout10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63.xml"/></Relationships>
</file>

<file path=ppt/slideLayouts/_rels/slideLayout10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10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63.xml"/></Relationships>
</file>

<file path=ppt/slideLayouts/_rels/slideLayout10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63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10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63.xml"/></Relationships>
</file>

<file path=ppt/slideLayouts/_rels/slideLayout10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63.xml"/></Relationships>
</file>

<file path=ppt/slideLayouts/_rels/slideLayout10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10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10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10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63.xml"/></Relationships>
</file>

<file path=ppt/slideLayouts/_rels/slideLayout10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10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10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9.xml"/></Relationships>
</file>

<file path=ppt/slideLayouts/_rels/slideLayout10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64.xml"/></Relationships>
</file>

<file path=ppt/slideLayouts/_rels/slideLayout10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64.xml"/></Relationships>
</file>

<file path=ppt/slideLayouts/_rels/slideLayout10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64.xml"/></Relationships>
</file>

<file path=ppt/slideLayouts/_rels/slideLayout10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64.xml"/></Relationships>
</file>

<file path=ppt/slideLayouts/_rels/slideLayout10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64.xml"/></Relationships>
</file>

<file path=ppt/slideLayouts/_rels/slideLayout10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10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64.xml"/></Relationships>
</file>

<file path=ppt/slideLayouts/_rels/slideLayout10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64.xml"/></Relationships>
</file>

<file path=ppt/slideLayouts/_rels/slideLayout10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10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64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9.xml"/></Relationships>
</file>

<file path=ppt/slideLayouts/_rels/slideLayout1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64.xml"/></Relationships>
</file>

<file path=ppt/slideLayouts/_rels/slideLayout1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1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1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1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64.xml"/></Relationships>
</file>

<file path=ppt/slideLayouts/_rels/slideLayout1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1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1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1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65.xml"/></Relationships>
</file>

<file path=ppt/slideLayouts/_rels/slideLayout1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65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65.xml"/></Relationships>
</file>

<file path=ppt/slideLayouts/_rels/slideLayout1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65.xml"/></Relationships>
</file>

<file path=ppt/slideLayouts/_rels/slideLayout1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65.xml"/></Relationships>
</file>

<file path=ppt/slideLayouts/_rels/slideLayout1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1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65.xml"/></Relationships>
</file>

<file path=ppt/slideLayouts/_rels/slideLayout1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65.xml"/></Relationships>
</file>

<file path=ppt/slideLayouts/_rels/slideLayout1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1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65.xml"/></Relationships>
</file>

<file path=ppt/slideLayouts/_rels/slideLayout1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65.xml"/></Relationships>
</file>

<file path=ppt/slideLayouts/_rels/slideLayout1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1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1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65.xml"/></Relationships>
</file>

<file path=ppt/slideLayouts/_rels/slideLayout1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1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1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1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66.xml"/></Relationships>
</file>

<file path=ppt/slideLayouts/_rels/slideLayout1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66.xml"/></Relationships>
</file>

<file path=ppt/slideLayouts/_rels/slideLayout1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66.xml"/></Relationships>
</file>

<file path=ppt/slideLayouts/_rels/slideLayout1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66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66.xml"/></Relationships>
</file>

<file path=ppt/slideLayouts/_rels/slideLayout1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1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66.xml"/></Relationships>
</file>

<file path=ppt/slideLayouts/_rels/slideLayout1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66.xml"/></Relationships>
</file>

<file path=ppt/slideLayouts/_rels/slideLayout1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1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66.xml"/></Relationships>
</file>

<file path=ppt/slideLayouts/_rels/slideLayout1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66.xml"/></Relationships>
</file>

<file path=ppt/slideLayouts/_rels/slideLayout1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1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1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9.xml"/></Relationships>
</file>

<file path=ppt/slideLayouts/_rels/slideLayout1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66.xml"/></Relationships>
</file>

<file path=ppt/slideLayouts/_rels/slideLayout1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1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1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1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67.xml"/></Relationships>
</file>

<file path=ppt/slideLayouts/_rels/slideLayout1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67.xml"/></Relationships>
</file>

<file path=ppt/slideLayouts/_rels/slideLayout1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67.xml"/></Relationships>
</file>

<file path=ppt/slideLayouts/_rels/slideLayout1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67.xml"/></Relationships>
</file>

<file path=ppt/slideLayouts/_rels/slideLayout1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67.xml"/></Relationships>
</file>

<file path=ppt/slideLayouts/_rels/slideLayout1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7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67.xml"/></Relationships>
</file>

<file path=ppt/slideLayouts/_rels/slideLayout1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67.xml"/></Relationships>
</file>

<file path=ppt/slideLayouts/_rels/slideLayout1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7.xml"/></Relationships>
</file>

<file path=ppt/slideLayouts/_rels/slideLayout1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67.xml"/></Relationships>
</file>

<file path=ppt/slideLayouts/_rels/slideLayout1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67.xml"/></Relationships>
</file>

<file path=ppt/slideLayouts/_rels/slideLayout1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7.xml"/></Relationships>
</file>

<file path=ppt/slideLayouts/_rels/slideLayout1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7.xml"/></Relationships>
</file>

<file path=ppt/slideLayouts/_rels/slideLayout1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7.xml"/></Relationships>
</file>

<file path=ppt/slideLayouts/_rels/slideLayout1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67.xml"/></Relationships>
</file>

<file path=ppt/slideLayouts/_rels/slideLayout1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7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7.xml"/></Relationships>
</file>

<file path=ppt/slideLayouts/_rels/slideLayout1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7.xml"/></Relationships>
</file>

<file path=ppt/slideLayouts/_rels/slideLayout1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68.xml"/></Relationships>
</file>

<file path=ppt/slideLayouts/_rels/slideLayout1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68.xml"/></Relationships>
</file>

<file path=ppt/slideLayouts/_rels/slideLayout1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68.xml"/></Relationships>
</file>

<file path=ppt/slideLayouts/_rels/slideLayout1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68.xml"/></Relationships>
</file>

<file path=ppt/slideLayouts/_rels/slideLayout1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68.xml"/></Relationships>
</file>

<file path=ppt/slideLayouts/_rels/slideLayout1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8.xml"/></Relationships>
</file>

<file path=ppt/slideLayouts/_rels/slideLayout1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68.xml"/></Relationships>
</file>

<file path=ppt/slideLayouts/_rels/slideLayout1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68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8.xml"/></Relationships>
</file>

<file path=ppt/slideLayouts/_rels/slideLayout1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68.xml"/></Relationships>
</file>

<file path=ppt/slideLayouts/_rels/slideLayout1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68.xml"/></Relationships>
</file>

<file path=ppt/slideLayouts/_rels/slideLayout1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8.xml"/></Relationships>
</file>

<file path=ppt/slideLayouts/_rels/slideLayout1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8.xml"/></Relationships>
</file>

<file path=ppt/slideLayouts/_rels/slideLayout1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8.xml"/></Relationships>
</file>

<file path=ppt/slideLayouts/_rels/slideLayout1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68.xml"/></Relationships>
</file>

<file path=ppt/slideLayouts/_rels/slideLayout1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8.xml"/></Relationships>
</file>

<file path=ppt/slideLayouts/_rels/slideLayout1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8.xml"/></Relationships>
</file>

<file path=ppt/slideLayouts/_rels/slideLayout1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8.xml"/></Relationships>
</file>

<file path=ppt/slideLayouts/_rels/slideLayout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0.xml"/></Relationships>
</file>

<file path=ppt/slideLayouts/_rels/slideLayout1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69.xml"/></Relationships>
</file>

<file path=ppt/slideLayouts/_rels/slideLayout1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69.xml"/></Relationships>
</file>

<file path=ppt/slideLayouts/_rels/slideLayout1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69.xml"/></Relationships>
</file>

<file path=ppt/slideLayouts/_rels/slideLayout1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69.xml"/></Relationships>
</file>

<file path=ppt/slideLayouts/_rels/slideLayout1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69.xml"/></Relationships>
</file>

<file path=ppt/slideLayouts/_rels/slideLayout1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9.xml"/></Relationships>
</file>

<file path=ppt/slideLayouts/_rels/slideLayout1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69.xml"/></Relationships>
</file>

<file path=ppt/slideLayouts/_rels/slideLayout1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69.xml"/></Relationships>
</file>

<file path=ppt/slideLayouts/_rels/slideLayout1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9.xml"/></Relationships>
</file>

<file path=ppt/slideLayouts/_rels/slideLayout1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69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0.xml"/></Relationships>
</file>

<file path=ppt/slideLayouts/_rels/slideLayout1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69.xml"/></Relationships>
</file>

<file path=ppt/slideLayouts/_rels/slideLayout1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9.xml"/></Relationships>
</file>

<file path=ppt/slideLayouts/_rels/slideLayout1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9.xml"/></Relationships>
</file>

<file path=ppt/slideLayouts/_rels/slideLayout1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9.xml"/></Relationships>
</file>

<file path=ppt/slideLayouts/_rels/slideLayout1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69.xml"/></Relationships>
</file>

<file path=ppt/slideLayouts/_rels/slideLayout1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9.xml"/></Relationships>
</file>

<file path=ppt/slideLayouts/_rels/slideLayout1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9.xml"/></Relationships>
</file>

<file path=ppt/slideLayouts/_rels/slideLayout1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9.xml"/></Relationships>
</file>

<file path=ppt/slideLayouts/_rels/slideLayout1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70.xml"/></Relationships>
</file>

<file path=ppt/slideLayouts/_rels/slideLayout1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70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0.xml"/></Relationships>
</file>

<file path=ppt/slideLayouts/_rels/slideLayout1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70.xml"/></Relationships>
</file>

<file path=ppt/slideLayouts/_rels/slideLayout1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70.xml"/></Relationships>
</file>

<file path=ppt/slideLayouts/_rels/slideLayout12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70.xml"/></Relationships>
</file>

<file path=ppt/slideLayouts/_rels/slideLayout1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0.xml"/></Relationships>
</file>

<file path=ppt/slideLayouts/_rels/slideLayout1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70.xml"/></Relationships>
</file>

<file path=ppt/slideLayouts/_rels/slideLayout12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70.xml"/></Relationships>
</file>

<file path=ppt/slideLayouts/_rels/slideLayout1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0.xml"/></Relationships>
</file>

<file path=ppt/slideLayouts/_rels/slideLayout1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70.xml"/></Relationships>
</file>

<file path=ppt/slideLayouts/_rels/slideLayout12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70.xml"/></Relationships>
</file>

<file path=ppt/slideLayouts/_rels/slideLayout1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0.xml"/></Relationships>
</file>

<file path=ppt/slideLayouts/_rels/slideLayout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0.xml"/></Relationships>
</file>

<file path=ppt/slideLayouts/_rels/slideLayout1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0.xml"/></Relationships>
</file>

<file path=ppt/slideLayouts/_rels/slideLayout1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0.xml"/></Relationships>
</file>

<file path=ppt/slideLayouts/_rels/slideLayout12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70.xml"/></Relationships>
</file>

<file path=ppt/slideLayouts/_rels/slideLayout1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0.xml"/></Relationships>
</file>

<file path=ppt/slideLayouts/_rels/slideLayout1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0.xml"/></Relationships>
</file>

<file path=ppt/slideLayouts/_rels/slideLayout1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0.xml"/></Relationships>
</file>

<file path=ppt/slideLayouts/_rels/slideLayout1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71.xml"/></Relationships>
</file>

<file path=ppt/slideLayouts/_rels/slideLayout12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71.xml"/></Relationships>
</file>

<file path=ppt/slideLayouts/_rels/slideLayout1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71.xml"/></Relationships>
</file>

<file path=ppt/slideLayouts/_rels/slideLayout12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71.xml"/></Relationships>
</file>

<file path=ppt/slideLayouts/_rels/slideLayout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0.xml"/></Relationships>
</file>

<file path=ppt/slideLayouts/_rels/slideLayout12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71.xml"/></Relationships>
</file>

<file path=ppt/slideLayouts/_rels/slideLayout1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1.xml"/></Relationships>
</file>

<file path=ppt/slideLayouts/_rels/slideLayout12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71.xml"/></Relationships>
</file>

<file path=ppt/slideLayouts/_rels/slideLayout12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71.xml"/></Relationships>
</file>

<file path=ppt/slideLayouts/_rels/slideLayout1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1.xml"/></Relationships>
</file>

<file path=ppt/slideLayouts/_rels/slideLayout12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71.xml"/></Relationships>
</file>

<file path=ppt/slideLayouts/_rels/slideLayout12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71.xml"/></Relationships>
</file>

<file path=ppt/slideLayouts/_rels/slideLayout12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1.xml"/></Relationships>
</file>

<file path=ppt/slideLayouts/_rels/slideLayout12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1.xml"/></Relationships>
</file>

<file path=ppt/slideLayouts/_rels/slideLayout1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1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71.xml"/></Relationships>
</file>

<file path=ppt/slideLayouts/_rels/slideLayout1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1.xml"/></Relationships>
</file>

<file path=ppt/slideLayouts/_rels/slideLayout12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1.xml"/></Relationships>
</file>

<file path=ppt/slideLayouts/_rels/slideLayout12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1.xml"/></Relationships>
</file>

<file path=ppt/slideLayouts/_rels/slideLayout1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72.xml"/></Relationships>
</file>

<file path=ppt/slideLayouts/_rels/slideLayout12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72.xml"/></Relationships>
</file>

<file path=ppt/slideLayouts/_rels/slideLayout12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72.xml"/></Relationships>
</file>

<file path=ppt/slideLayouts/_rels/slideLayout12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72.xml"/></Relationships>
</file>

<file path=ppt/slideLayouts/_rels/slideLayout12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72.xml"/></Relationships>
</file>

<file path=ppt/slideLayouts/_rels/slideLayout12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2.xml"/></Relationships>
</file>

<file path=ppt/slideLayouts/_rels/slideLayout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0.xml"/></Relationships>
</file>

<file path=ppt/slideLayouts/_rels/slideLayout12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72.xml"/></Relationships>
</file>

<file path=ppt/slideLayouts/_rels/slideLayout12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72.xml"/></Relationships>
</file>

<file path=ppt/slideLayouts/_rels/slideLayout12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2.xml"/></Relationships>
</file>

<file path=ppt/slideLayouts/_rels/slideLayout12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72.xml"/></Relationships>
</file>

<file path=ppt/slideLayouts/_rels/slideLayout12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72.xml"/></Relationships>
</file>

<file path=ppt/slideLayouts/_rels/slideLayout12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2.xml"/></Relationships>
</file>

<file path=ppt/slideLayouts/_rels/slideLayout12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2.xml"/></Relationships>
</file>

<file path=ppt/slideLayouts/_rels/slideLayout12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2.xml"/></Relationships>
</file>

<file path=ppt/slideLayouts/_rels/slideLayout12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72.xml"/></Relationships>
</file>

<file path=ppt/slideLayouts/_rels/slideLayout12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2.xml"/></Relationships>
</file>

<file path=ppt/slideLayouts/_rels/slideLayout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0.xml"/></Relationships>
</file>

<file path=ppt/slideLayouts/_rels/slideLayout12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2.xml"/></Relationships>
</file>

<file path=ppt/slideLayouts/_rels/slideLayout12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2.xml"/></Relationships>
</file>

<file path=ppt/slideLayouts/_rels/slideLayout12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73.xml"/></Relationships>
</file>

<file path=ppt/slideLayouts/_rels/slideLayout12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73.xml"/></Relationships>
</file>

<file path=ppt/slideLayouts/_rels/slideLayout12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73.xml"/></Relationships>
</file>

<file path=ppt/slideLayouts/_rels/slideLayout12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73.xml"/></Relationships>
</file>

<file path=ppt/slideLayouts/_rels/slideLayout12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73.xml"/></Relationships>
</file>

<file path=ppt/slideLayouts/_rels/slideLayout12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3.xml"/></Relationships>
</file>

<file path=ppt/slideLayouts/_rels/slideLayout12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73.xml"/></Relationships>
</file>

<file path=ppt/slideLayouts/_rels/slideLayout12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73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3.xml"/></Relationships>
</file>

<file path=ppt/slideLayouts/_rels/slideLayout12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73.xml"/></Relationships>
</file>

<file path=ppt/slideLayouts/_rels/slideLayout12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73.xml"/></Relationships>
</file>

<file path=ppt/slideLayouts/_rels/slideLayout12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3.xml"/></Relationships>
</file>

<file path=ppt/slideLayouts/_rels/slideLayout12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3.xml"/></Relationships>
</file>

<file path=ppt/slideLayouts/_rels/slideLayout12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3.xml"/></Relationships>
</file>

<file path=ppt/slideLayouts/_rels/slideLayout12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73.xml"/></Relationships>
</file>

<file path=ppt/slideLayouts/_rels/slideLayout12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3.xml"/></Relationships>
</file>

<file path=ppt/slideLayouts/_rels/slideLayout12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3.xml"/></Relationships>
</file>

<file path=ppt/slideLayouts/_rels/slideLayout12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3.xml"/></Relationships>
</file>

<file path=ppt/slideLayouts/_rels/slideLayout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0.xml"/></Relationships>
</file>

<file path=ppt/slideLayouts/_rels/slideLayout12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74.xml"/></Relationships>
</file>

<file path=ppt/slideLayouts/_rels/slideLayout12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74.xml"/></Relationships>
</file>

<file path=ppt/slideLayouts/_rels/slideLayout12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74.xml"/></Relationships>
</file>

<file path=ppt/slideLayouts/_rels/slideLayout12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74.xml"/></Relationships>
</file>

<file path=ppt/slideLayouts/_rels/slideLayout12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74.xml"/></Relationships>
</file>

<file path=ppt/slideLayouts/_rels/slideLayout12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4.xml"/></Relationships>
</file>

<file path=ppt/slideLayouts/_rels/slideLayout12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74.xml"/></Relationships>
</file>

<file path=ppt/slideLayouts/_rels/slideLayout12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74.xml"/></Relationships>
</file>

<file path=ppt/slideLayouts/_rels/slideLayout12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4.xml"/></Relationships>
</file>

<file path=ppt/slideLayouts/_rels/slideLayout12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74.xml"/></Relationships>
</file>

<file path=ppt/slideLayouts/_rels/slideLayout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0.xml"/></Relationships>
</file>

<file path=ppt/slideLayouts/_rels/slideLayout12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74.xml"/></Relationships>
</file>

<file path=ppt/slideLayouts/_rels/slideLayout12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4.xml"/></Relationships>
</file>

<file path=ppt/slideLayouts/_rels/slideLayout12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4.xml"/></Relationships>
</file>

<file path=ppt/slideLayouts/_rels/slideLayout12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4.xml"/></Relationships>
</file>

<file path=ppt/slideLayouts/_rels/slideLayout12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74.xml"/></Relationships>
</file>

<file path=ppt/slideLayouts/_rels/slideLayout12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4.xml"/></Relationships>
</file>

<file path=ppt/slideLayouts/_rels/slideLayout12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4.xml"/></Relationships>
</file>

<file path=ppt/slideLayouts/_rels/slideLayout12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4.xml"/></Relationships>
</file>

<file path=ppt/slideLayouts/_rels/slideLayout12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75.xml"/></Relationships>
</file>

<file path=ppt/slideLayouts/_rels/slideLayout12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75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75.xml"/></Relationships>
</file>

<file path=ppt/slideLayouts/_rels/slideLayout12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75.xml"/></Relationships>
</file>

<file path=ppt/slideLayouts/_rels/slideLayout12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75.xml"/></Relationships>
</file>

<file path=ppt/slideLayouts/_rels/slideLayout12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5.xml"/></Relationships>
</file>

<file path=ppt/slideLayouts/_rels/slideLayout12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75.xml"/></Relationships>
</file>

<file path=ppt/slideLayouts/_rels/slideLayout12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75.xml"/></Relationships>
</file>

<file path=ppt/slideLayouts/_rels/slideLayout12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5.xml"/></Relationships>
</file>

<file path=ppt/slideLayouts/_rels/slideLayout12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75.xml"/></Relationships>
</file>

<file path=ppt/slideLayouts/_rels/slideLayout12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75.xml"/></Relationships>
</file>

<file path=ppt/slideLayouts/_rels/slideLayout12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5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5.xml"/></Relationships>
</file>

<file path=ppt/slideLayouts/_rels/slideLayout13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5.xml"/></Relationships>
</file>

<file path=ppt/slideLayouts/_rels/slideLayout13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75.xml"/></Relationships>
</file>

<file path=ppt/slideLayouts/_rels/slideLayout13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5.xml"/></Relationships>
</file>

<file path=ppt/slideLayouts/_rels/slideLayout13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5.xml"/></Relationships>
</file>

<file path=ppt/slideLayouts/_rels/slideLayout13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5.xml"/></Relationships>
</file>

<file path=ppt/slideLayouts/_rels/slideLayout13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76.xml"/></Relationships>
</file>

<file path=ppt/slideLayouts/_rels/slideLayout13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76.xml"/></Relationships>
</file>

<file path=ppt/slideLayouts/_rels/slideLayout13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76.xml"/></Relationships>
</file>

<file path=ppt/slideLayouts/_rels/slideLayout13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76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76.xml"/></Relationships>
</file>

<file path=ppt/slideLayouts/_rels/slideLayout13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6.xml"/></Relationships>
</file>

<file path=ppt/slideLayouts/_rels/slideLayout13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76.xml"/></Relationships>
</file>

<file path=ppt/slideLayouts/_rels/slideLayout13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76.xml"/></Relationships>
</file>

<file path=ppt/slideLayouts/_rels/slideLayout13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6.xml"/></Relationships>
</file>

<file path=ppt/slideLayouts/_rels/slideLayout13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76.xml"/></Relationships>
</file>

<file path=ppt/slideLayouts/_rels/slideLayout13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76.xml"/></Relationships>
</file>

<file path=ppt/slideLayouts/_rels/slideLayout13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6.xml"/></Relationships>
</file>

<file path=ppt/slideLayouts/_rels/slideLayout13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6.xml"/></Relationships>
</file>

<file path=ppt/slideLayouts/_rels/slideLayout13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6.xml"/></Relationships>
</file>

<file path=ppt/slideLayouts/_rels/slideLayout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0.xml"/></Relationships>
</file>

<file path=ppt/slideLayouts/_rels/slideLayout13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76.xml"/></Relationships>
</file>

<file path=ppt/slideLayouts/_rels/slideLayout13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6.xml"/></Relationships>
</file>

<file path=ppt/slideLayouts/_rels/slideLayout13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6.xml"/></Relationships>
</file>

<file path=ppt/slideLayouts/_rels/slideLayout13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6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1.xml"/></Relationships>
</file>

<file path=ppt/slideLayouts/_rels/slideLayout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1.xml"/></Relationships>
</file>

<file path=ppt/slideLayouts/_rels/slideLayout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1.xml"/></Relationships>
</file>

<file path=ppt/slideLayouts/_rels/slideLayout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1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1.xml"/></Relationships>
</file>

<file path=ppt/slideLayouts/_rels/slideLayout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1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1.xml"/></Relationships>
</file>

<file path=ppt/slideLayouts/_rels/slideLayout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1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1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2.xml"/></Relationships>
</file>

<file path=ppt/slideLayouts/_rels/slideLayout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2.xml"/></Relationships>
</file>

<file path=ppt/slideLayouts/_rels/slideLayout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2.xml"/></Relationships>
</file>

<file path=ppt/slideLayouts/_rels/slideLayout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2.xml"/></Relationships>
</file>

<file path=ppt/slideLayouts/_rels/slideLayout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2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2.xml"/></Relationships>
</file>

<file path=ppt/slideLayouts/_rels/slideLayout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2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2.xml"/></Relationships>
</file>

<file path=ppt/slideLayouts/_rels/slideLayout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2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2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3.xml"/></Relationships>
</file>

<file path=ppt/slideLayouts/_rels/slideLayout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3.xml"/></Relationships>
</file>

<file path=ppt/slideLayouts/_rels/slideLayout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3.xml"/></Relationships>
</file>

<file path=ppt/slideLayouts/_rels/slideLayout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3.xml"/></Relationships>
</file>

<file path=ppt/slideLayouts/_rels/slideLayout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3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3.xml"/></Relationships>
</file>

<file path=ppt/slideLayouts/_rels/slideLayout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3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3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3.xml"/></Relationships>
</file>

<file path=ppt/slideLayouts/_rels/slideLayout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3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3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.xml"/></Relationships>
</file>

<file path=ppt/slideLayouts/_rels/slideLayout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4.xml"/></Relationships>
</file>

<file path=ppt/slideLayouts/_rels/slideLayout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4.xml"/></Relationships>
</file>

<file path=ppt/slideLayouts/_rels/slideLayout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4.xml"/></Relationships>
</file>

<file path=ppt/slideLayouts/_rels/slideLayout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4.xml"/></Relationships>
</file>

<file path=ppt/slideLayouts/_rels/slideLayout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4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4.xml"/></Relationships>
</file>

<file path=ppt/slideLayouts/_rels/slideLayout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4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3.xml"/></Relationships>
</file>

<file path=ppt/slideLayouts/_rels/slideLayout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4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4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5.xml"/></Relationships>
</file>

<file path=ppt/slideLayouts/_rels/slideLayout2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5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.xml"/></Relationships>
</file>

<file path=ppt/slideLayouts/_rels/slideLayout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5.xml"/></Relationships>
</file>

<file path=ppt/slideLayouts/_rels/slideLayout2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5.xml"/></Relationships>
</file>

<file path=ppt/slideLayouts/_rels/slideLayout2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5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5.xml"/></Relationships>
</file>

<file path=ppt/slideLayouts/_rels/slideLayout2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5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5.xml"/></Relationships>
</file>

<file path=ppt/slideLayouts/_rels/slideLayout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5.xml"/></Relationships>
</file>

<file path=ppt/slideLayouts/_rels/slideLayout2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5.xml"/></Relationships>
</file>

<file path=ppt/slideLayouts/_rels/slideLayout2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6.xml"/></Relationships>
</file>

<file path=ppt/slideLayouts/_rels/slideLayout2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6.xml"/></Relationships>
</file>

<file path=ppt/slideLayouts/_rels/slideLayout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6.xml"/></Relationships>
</file>

<file path=ppt/slideLayouts/_rels/slideLayout2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6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.xml"/></Relationships>
</file>

<file path=ppt/slideLayouts/_rels/slideLayout2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6.xml"/></Relationships>
</file>

<file path=ppt/slideLayouts/_rels/slideLayout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6.xml"/></Relationships>
</file>

<file path=ppt/slideLayouts/_rels/slideLayout2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6.xml"/></Relationships>
</file>

<file path=ppt/slideLayouts/_rels/slideLayout2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6.xml"/></Relationships>
</file>

<file path=ppt/slideLayouts/_rels/slideLayout2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6.xml"/></Relationships>
</file>

<file path=ppt/slideLayouts/_rels/slideLayout2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.xml"/></Relationships>
</file>

<file path=ppt/slideLayouts/_rels/slideLayout2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6.xml"/></Relationships>
</file>

<file path=ppt/slideLayouts/_rels/slideLayout2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7.xml"/></Relationships>
</file>

<file path=ppt/slideLayouts/_rels/slideLayout2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7.xml"/></Relationships>
</file>

<file path=ppt/slideLayouts/_rels/slideLayout2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7.xml"/></Relationships>
</file>

<file path=ppt/slideLayouts/_rels/slideLayout2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7.xml"/></Relationships>
</file>

<file path=ppt/slideLayouts/_rels/slideLayout2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7.xml"/></Relationships>
</file>

<file path=ppt/slideLayouts/_rels/slideLayout2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7.xml"/></Relationships>
</file>

<file path=ppt/slideLayouts/_rels/slideLayout2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7.xml"/></Relationships>
</file>

<file path=ppt/slideLayouts/_rels/slideLayout2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7.xml"/></Relationships>
</file>

<file path=ppt/slideLayouts/_rels/slideLayout2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7.xml"/></Relationships>
</file>

<file path=ppt/slideLayouts/_rels/slideLayout2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7.xml"/></Relationships>
</file>

<file path=ppt/slideLayouts/_rels/slideLayout2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.xml"/></Relationships>
</file>

<file path=ppt/slideLayouts/_rels/slideLayout2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8.xml"/></Relationships>
</file>

<file path=ppt/slideLayouts/_rels/slideLayout2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8.xml"/></Relationships>
</file>

<file path=ppt/slideLayouts/_rels/slideLayout2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8.xml"/></Relationships>
</file>

<file path=ppt/slideLayouts/_rels/slideLayout2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8.xml"/></Relationships>
</file>

<file path=ppt/slideLayouts/_rels/slideLayout2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8.xml"/></Relationships>
</file>

<file path=ppt/slideLayouts/_rels/slideLayout2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8.xml"/></Relationships>
</file>

<file path=ppt/slideLayouts/_rels/slideLayout2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8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.xml"/></Relationships>
</file>

<file path=ppt/slideLayouts/_rels/slideLayout2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8.xml"/></Relationships>
</file>

<file path=ppt/slideLayouts/_rels/slideLayout2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8.xml"/></Relationships>
</file>

<file path=ppt/slideLayouts/_rels/slideLayout2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8.xml"/></Relationships>
</file>

<file path=ppt/slideLayouts/_rels/slideLayout2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9.xml"/></Relationships>
</file>

<file path=ppt/slideLayouts/_rels/slideLayout2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9.xml"/></Relationships>
</file>

<file path=ppt/slideLayouts/_rels/slideLayout2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9.xml"/></Relationships>
</file>

<file path=ppt/slideLayouts/_rels/slideLayout2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9.xml"/></Relationships>
</file>

<file path=ppt/slideLayouts/_rels/slideLayout2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9.xml"/></Relationships>
</file>

<file path=ppt/slideLayouts/_rels/slideLayout2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9.xml"/></Relationships>
</file>

<file path=ppt/slideLayouts/_rels/slideLayout2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9.xml"/></Relationships>
</file>

<file path=ppt/slideLayouts/_rels/slideLayout2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9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9.xml"/></Relationships>
</file>

<file path=ppt/slideLayouts/_rels/slideLayout2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9.xml"/></Relationships>
</file>

<file path=ppt/slideLayouts/_rels/slideLayout2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0.xml"/></Relationships>
</file>

<file path=ppt/slideLayouts/_rels/slideLayout2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0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0.xml"/></Relationships>
</file>

<file path=ppt/slideLayouts/_rels/slideLayout3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0.xml"/></Relationships>
</file>

<file path=ppt/slideLayouts/_rels/slideLayout3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0.xml"/></Relationships>
</file>

<file path=ppt/slideLayouts/_rels/slideLayout3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3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0.xml"/></Relationships>
</file>

<file path=ppt/slideLayouts/_rels/slideLayout3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0.xml"/></Relationships>
</file>

<file path=ppt/slideLayouts/_rels/slideLayout3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3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0.xml"/></Relationships>
</file>

<file path=ppt/slideLayouts/_rels/slideLayout3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0.xml"/></Relationships>
</file>

<file path=ppt/slideLayouts/_rels/slideLayout3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.xml"/></Relationships>
</file>

<file path=ppt/slideLayouts/_rels/slideLayout3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3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3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0.xml"/></Relationships>
</file>

<file path=ppt/slideLayouts/_rels/slideLayout3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3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3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3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1.xml"/></Relationships>
</file>

<file path=ppt/slideLayouts/_rels/slideLayout3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1.xml"/></Relationships>
</file>

<file path=ppt/slideLayouts/_rels/slideLayout3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1.xml"/></Relationships>
</file>

<file path=ppt/slideLayouts/_rels/slideLayout3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1.xml"/></Relationships>
</file>

<file path=ppt/slideLayouts/_rels/slideLayout3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3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1.xml"/></Relationships>
</file>

<file path=ppt/slideLayouts/_rels/slideLayout3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1.xml"/></Relationships>
</file>

<file path=ppt/slideLayouts/_rels/slideLayout3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3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1.xml"/></Relationships>
</file>

<file path=ppt/slideLayouts/_rels/slideLayout3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1.xml"/></Relationships>
</file>

<file path=ppt/slideLayouts/_rels/slideLayout3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3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3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1.xml"/></Relationships>
</file>

<file path=ppt/slideLayouts/_rels/slideLayout3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3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3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3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2.xml"/></Relationships>
</file>

<file path=ppt/slideLayouts/_rels/slideLayout3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2.xml"/></Relationships>
</file>

<file path=ppt/slideLayouts/_rels/slideLayout3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2.xml"/></Relationships>
</file>

<file path=ppt/slideLayouts/_rels/slideLayout3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2.xml"/></Relationships>
</file>

<file path=ppt/slideLayouts/_rels/slideLayout3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2.xml"/></Relationships>
</file>

<file path=ppt/slideLayouts/_rels/slideLayout3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2.xml"/></Relationships>
</file>

<file path=ppt/slideLayouts/_rels/slideLayout3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2.xml"/></Relationships>
</file>

<file path=ppt/slideLayouts/_rels/slideLayout3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3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2.xml"/></Relationships>
</file>

<file path=ppt/slideLayouts/_rels/slideLayout3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2.xml"/></Relationships>
</file>

<file path=ppt/slideLayouts/_rels/slideLayout3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3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3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3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2.xml"/></Relationships>
</file>

<file path=ppt/slideLayouts/_rels/slideLayout3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.xml"/></Relationships>
</file>

<file path=ppt/slideLayouts/_rels/slideLayout3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3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3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3.xml"/></Relationships>
</file>

<file path=ppt/slideLayouts/_rels/slideLayout3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3.xml"/></Relationships>
</file>

<file path=ppt/slideLayouts/_rels/slideLayout3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3.xml"/></Relationships>
</file>

<file path=ppt/slideLayouts/_rels/slideLayout3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3.xml"/></Relationships>
</file>

<file path=ppt/slideLayouts/_rels/slideLayout3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3.xml"/></Relationships>
</file>

<file path=ppt/slideLayouts/_rels/slideLayout3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3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3.xml"/></Relationships>
</file>

<file path=ppt/slideLayouts/_rels/slideLayout3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.xml"/></Relationships>
</file>

<file path=ppt/slideLayouts/_rels/slideLayout3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3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3.xml"/></Relationships>
</file>

<file path=ppt/slideLayouts/_rels/slideLayout3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3.xml"/></Relationships>
</file>

<file path=ppt/slideLayouts/_rels/slideLayout3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3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3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3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3.xml"/></Relationships>
</file>

<file path=ppt/slideLayouts/_rels/slideLayout3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3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3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.xml"/></Relationships>
</file>

<file path=ppt/slideLayouts/_rels/slideLayout3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4.xml"/></Relationships>
</file>

<file path=ppt/slideLayouts/_rels/slideLayout3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4.xml"/></Relationships>
</file>

<file path=ppt/slideLayouts/_rels/slideLayout3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4.xml"/></Relationships>
</file>

<file path=ppt/slideLayouts/_rels/slideLayout3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4.xml"/></Relationships>
</file>

<file path=ppt/slideLayouts/_rels/slideLayout3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4.xml"/></Relationships>
</file>

<file path=ppt/slideLayouts/_rels/slideLayout3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3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4.xml"/></Relationships>
</file>

<file path=ppt/slideLayouts/_rels/slideLayout3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4.xml"/></Relationships>
</file>

<file path=ppt/slideLayouts/_rels/slideLayout3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3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4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.xml"/></Relationships>
</file>

<file path=ppt/slideLayouts/_rels/slideLayout3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4.xml"/></Relationships>
</file>

<file path=ppt/slideLayouts/_rels/slideLayout3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3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3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3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4.xml"/></Relationships>
</file>

<file path=ppt/slideLayouts/_rels/slideLayout3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3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3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3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5.xml"/></Relationships>
</file>

<file path=ppt/slideLayouts/_rels/slideLayout3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5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.xml"/></Relationships>
</file>

<file path=ppt/slideLayouts/_rels/slideLayout3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5.xml"/></Relationships>
</file>

<file path=ppt/slideLayouts/_rels/slideLayout3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5.xml"/></Relationships>
</file>

<file path=ppt/slideLayouts/_rels/slideLayout3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5.xml"/></Relationships>
</file>

<file path=ppt/slideLayouts/_rels/slideLayout3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3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5.xml"/></Relationships>
</file>

<file path=ppt/slideLayouts/_rels/slideLayout3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5.xml"/></Relationships>
</file>

<file path=ppt/slideLayouts/_rels/slideLayout3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3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5.xml"/></Relationships>
</file>

<file path=ppt/slideLayouts/_rels/slideLayout3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5.xml"/></Relationships>
</file>

<file path=ppt/slideLayouts/_rels/slideLayout3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4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4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5.xml"/></Relationships>
</file>

<file path=ppt/slideLayouts/_rels/slideLayout4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4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4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4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6.xml"/></Relationships>
</file>

<file path=ppt/slideLayouts/_rels/slideLayout4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6.xml"/></Relationships>
</file>

<file path=ppt/slideLayouts/_rels/slideLayout4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6.xml"/></Relationships>
</file>

<file path=ppt/slideLayouts/_rels/slideLayout4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6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6.xml"/></Relationships>
</file>

<file path=ppt/slideLayouts/_rels/slideLayout4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4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6.xml"/></Relationships>
</file>

<file path=ppt/slideLayouts/_rels/slideLayout4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6.xml"/></Relationships>
</file>

<file path=ppt/slideLayouts/_rels/slideLayout4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4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6.xml"/></Relationships>
</file>

<file path=ppt/slideLayouts/_rels/slideLayout4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6.xml"/></Relationships>
</file>

<file path=ppt/slideLayouts/_rels/slideLayout4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4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4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.xml"/></Relationships>
</file>

<file path=ppt/slideLayouts/_rels/slideLayout4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6.xml"/></Relationships>
</file>

<file path=ppt/slideLayouts/_rels/slideLayout4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4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4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4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7.xml"/></Relationships>
</file>

<file path=ppt/slideLayouts/_rels/slideLayout4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7.xml"/></Relationships>
</file>

<file path=ppt/slideLayouts/_rels/slideLayout4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7.xml"/></Relationships>
</file>

<file path=ppt/slideLayouts/_rels/slideLayout4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7.xml"/></Relationships>
</file>

<file path=ppt/slideLayouts/_rels/slideLayout4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7.xml"/></Relationships>
</file>

<file path=ppt/slideLayouts/_rels/slideLayout4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.xml"/></Relationships>
</file>

<file path=ppt/slideLayouts/_rels/slideLayout4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7.xml"/></Relationships>
</file>

<file path=ppt/slideLayouts/_rels/slideLayout4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7.xml"/></Relationships>
</file>

<file path=ppt/slideLayouts/_rels/slideLayout4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4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7.xml"/></Relationships>
</file>

<file path=ppt/slideLayouts/_rels/slideLayout4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7.xml"/></Relationships>
</file>

<file path=ppt/slideLayouts/_rels/slideLayout4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4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4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4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7.xml"/></Relationships>
</file>

<file path=ppt/slideLayouts/_rels/slideLayout4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4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4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8.xml"/></Relationships>
</file>

<file path=ppt/slideLayouts/_rels/slideLayout4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8.xml"/></Relationships>
</file>

<file path=ppt/slideLayouts/_rels/slideLayout4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8.xml"/></Relationships>
</file>

<file path=ppt/slideLayouts/_rels/slideLayout4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8.xml"/></Relationships>
</file>

<file path=ppt/slideLayouts/_rels/slideLayout4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8.xml"/></Relationships>
</file>

<file path=ppt/slideLayouts/_rels/slideLayout4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4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8.xml"/></Relationships>
</file>

<file path=ppt/slideLayouts/_rels/slideLayout4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8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5.xml"/></Relationships>
</file>

<file path=ppt/slideLayouts/_rels/slideLayout4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4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8.xml"/></Relationships>
</file>

<file path=ppt/slideLayouts/_rels/slideLayout4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8.xml"/></Relationships>
</file>

<file path=ppt/slideLayouts/_rels/slideLayout4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4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4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4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8.xml"/></Relationships>
</file>

<file path=ppt/slideLayouts/_rels/slideLayout4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4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4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5.xml"/></Relationships>
</file>

<file path=ppt/slideLayouts/_rels/slideLayout4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9.xml"/></Relationships>
</file>

<file path=ppt/slideLayouts/_rels/slideLayout4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9.xml"/></Relationships>
</file>

<file path=ppt/slideLayouts/_rels/slideLayout4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9.xml"/></Relationships>
</file>

<file path=ppt/slideLayouts/_rels/slideLayout4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9.xml"/></Relationships>
</file>

<file path=ppt/slideLayouts/_rels/slideLayout4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9.xml"/></Relationships>
</file>

<file path=ppt/slideLayouts/_rels/slideLayout4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4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9.xml"/></Relationships>
</file>

<file path=ppt/slideLayouts/_rels/slideLayout4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9.xml"/></Relationships>
</file>

<file path=ppt/slideLayouts/_rels/slideLayout4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4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9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5.xml"/></Relationships>
</file>

<file path=ppt/slideLayouts/_rels/slideLayout4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9.xml"/></Relationships>
</file>

<file path=ppt/slideLayouts/_rels/slideLayout4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4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4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4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9.xml"/></Relationships>
</file>

<file path=ppt/slideLayouts/_rels/slideLayout4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4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4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4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0.xml"/></Relationships>
</file>

<file path=ppt/slideLayouts/_rels/slideLayout4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30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5.xml"/></Relationships>
</file>

<file path=ppt/slideLayouts/_rels/slideLayout4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0.xml"/></Relationships>
</file>

<file path=ppt/slideLayouts/_rels/slideLayout4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30.xml"/></Relationships>
</file>

<file path=ppt/slideLayouts/_rels/slideLayout4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0.xml"/></Relationships>
</file>

<file path=ppt/slideLayouts/_rels/slideLayout4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4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0.xml"/></Relationships>
</file>

<file path=ppt/slideLayouts/_rels/slideLayout4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0.xml"/></Relationships>
</file>

<file path=ppt/slideLayouts/_rels/slideLayout4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4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0.xml"/></Relationships>
</file>

<file path=ppt/slideLayouts/_rels/slideLayout4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0.xml"/></Relationships>
</file>

<file path=ppt/slideLayouts/_rels/slideLayout4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5.xml"/></Relationships>
</file>

<file path=ppt/slideLayouts/_rels/slideLayout4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4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4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0.xml"/></Relationships>
</file>

<file path=ppt/slideLayouts/_rels/slideLayout4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4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4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4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1.xml"/></Relationships>
</file>

<file path=ppt/slideLayouts/_rels/slideLayout4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31.xml"/></Relationships>
</file>

<file path=ppt/slideLayouts/_rels/slideLayout4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1.xml"/></Relationships>
</file>

<file path=ppt/slideLayouts/_rels/slideLayout4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3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1.xml"/></Relationships>
</file>

<file path=ppt/slideLayouts/_rels/slideLayout5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5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1.xml"/></Relationships>
</file>

<file path=ppt/slideLayouts/_rels/slideLayout5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1.xml"/></Relationships>
</file>

<file path=ppt/slideLayouts/_rels/slideLayout5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5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1.xml"/></Relationships>
</file>

<file path=ppt/slideLayouts/_rels/slideLayout5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1.xml"/></Relationships>
</file>

<file path=ppt/slideLayouts/_rels/slideLayout5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5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5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1.xml"/></Relationships>
</file>

<file path=ppt/slideLayouts/_rels/slideLayout5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5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5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5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2.xml"/></Relationships>
</file>

<file path=ppt/slideLayouts/_rels/slideLayout5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32.xml"/></Relationships>
</file>

<file path=ppt/slideLayouts/_rels/slideLayout5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2.xml"/></Relationships>
</file>

<file path=ppt/slideLayouts/_rels/slideLayout5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32.xml"/></Relationships>
</file>

<file path=ppt/slideLayouts/_rels/slideLayout5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2.xml"/></Relationships>
</file>

<file path=ppt/slideLayouts/_rels/slideLayout5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5.xml"/></Relationships>
</file>

<file path=ppt/slideLayouts/_rels/slideLayout5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2.xml"/></Relationships>
</file>

<file path=ppt/slideLayouts/_rels/slideLayout5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2.xml"/></Relationships>
</file>

<file path=ppt/slideLayouts/_rels/slideLayout5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5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2.xml"/></Relationships>
</file>

<file path=ppt/slideLayouts/_rels/slideLayout5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2.xml"/></Relationships>
</file>

<file path=ppt/slideLayouts/_rels/slideLayout5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5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5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5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2.xml"/></Relationships>
</file>

<file path=ppt/slideLayouts/_rels/slideLayout5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5.xml"/></Relationships>
</file>

<file path=ppt/slideLayouts/_rels/slideLayout5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5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5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3.xml"/></Relationships>
</file>

<file path=ppt/slideLayouts/_rels/slideLayout5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33.xml"/></Relationships>
</file>

<file path=ppt/slideLayouts/_rels/slideLayout5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3.xml"/></Relationships>
</file>

<file path=ppt/slideLayouts/_rels/slideLayout5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33.xml"/></Relationships>
</file>

<file path=ppt/slideLayouts/_rels/slideLayout5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3.xml"/></Relationships>
</file>

<file path=ppt/slideLayouts/_rels/slideLayout5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5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3.xml"/></Relationships>
</file>

<file path=ppt/slideLayouts/_rels/slideLayout5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5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3.xml"/></Relationships>
</file>

<file path=ppt/slideLayouts/_rels/slideLayout5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3.xml"/></Relationships>
</file>

<file path=ppt/slideLayouts/_rels/slideLayout5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5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5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5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3.xml"/></Relationships>
</file>

<file path=ppt/slideLayouts/_rels/slideLayout5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5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5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6.xml"/></Relationships>
</file>

<file path=ppt/slideLayouts/_rels/slideLayout5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4.xml"/></Relationships>
</file>

<file path=ppt/slideLayouts/_rels/slideLayout5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34.xml"/></Relationships>
</file>

<file path=ppt/slideLayouts/_rels/slideLayout5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4.xml"/></Relationships>
</file>

<file path=ppt/slideLayouts/_rels/slideLayout5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34.xml"/></Relationships>
</file>

<file path=ppt/slideLayouts/_rels/slideLayout5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4.xml"/></Relationships>
</file>

<file path=ppt/slideLayouts/_rels/slideLayout5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5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4.xml"/></Relationships>
</file>

<file path=ppt/slideLayouts/_rels/slideLayout5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4.xml"/></Relationships>
</file>

<file path=ppt/slideLayouts/_rels/slideLayout5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5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4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6.xml"/></Relationships>
</file>

<file path=ppt/slideLayouts/_rels/slideLayout5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4.xml"/></Relationships>
</file>

<file path=ppt/slideLayouts/_rels/slideLayout5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5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5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5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4.xml"/></Relationships>
</file>

<file path=ppt/slideLayouts/_rels/slideLayout5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5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5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5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5.xml"/></Relationships>
</file>

<file path=ppt/slideLayouts/_rels/slideLayout5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35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6.xml"/></Relationships>
</file>

<file path=ppt/slideLayouts/_rels/slideLayout5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5.xml"/></Relationships>
</file>

<file path=ppt/slideLayouts/_rels/slideLayout5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35.xml"/></Relationships>
</file>

<file path=ppt/slideLayouts/_rels/slideLayout5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5.xml"/></Relationships>
</file>

<file path=ppt/slideLayouts/_rels/slideLayout5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5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5.xml"/></Relationships>
</file>

<file path=ppt/slideLayouts/_rels/slideLayout5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5.xml"/></Relationships>
</file>

<file path=ppt/slideLayouts/_rels/slideLayout5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5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5.xml"/></Relationships>
</file>

<file path=ppt/slideLayouts/_rels/slideLayout5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5.xml"/></Relationships>
</file>

<file path=ppt/slideLayouts/_rels/slideLayout5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6.xml"/></Relationships>
</file>

<file path=ppt/slideLayouts/_rels/slideLayout5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5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5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5.xml"/></Relationships>
</file>

<file path=ppt/slideLayouts/_rels/slideLayout5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5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5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5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6.xml"/></Relationships>
</file>

<file path=ppt/slideLayouts/_rels/slideLayout5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36.xml"/></Relationships>
</file>

<file path=ppt/slideLayouts/_rels/slideLayout5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6.xml"/></Relationships>
</file>

<file path=ppt/slideLayouts/_rels/slideLayout5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36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6.xml"/></Relationships>
</file>

<file path=ppt/slideLayouts/_rels/slideLayout5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6.xml"/></Relationships>
</file>

<file path=ppt/slideLayouts/_rels/slideLayout5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5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6.xml"/></Relationships>
</file>

<file path=ppt/slideLayouts/_rels/slideLayout5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6.xml"/></Relationships>
</file>

<file path=ppt/slideLayouts/_rels/slideLayout5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5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6.xml"/></Relationships>
</file>

<file path=ppt/slideLayouts/_rels/slideLayout5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6.xml"/></Relationships>
</file>

<file path=ppt/slideLayouts/_rels/slideLayout5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5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5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6.xml"/></Relationships>
</file>

<file path=ppt/slideLayouts/_rels/slideLayout6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6.xml"/></Relationships>
</file>

<file path=ppt/slideLayouts/_rels/slideLayout6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6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6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6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7.xml"/></Relationships>
</file>

<file path=ppt/slideLayouts/_rels/slideLayout6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37.xml"/></Relationships>
</file>

<file path=ppt/slideLayouts/_rels/slideLayout6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7.xml"/></Relationships>
</file>

<file path=ppt/slideLayouts/_rels/slideLayout6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37.xml"/></Relationships>
</file>

<file path=ppt/slideLayouts/_rels/slideLayout6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7.xml"/></Relationships>
</file>

<file path=ppt/slideLayouts/_rels/slideLayout6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6.xml"/></Relationships>
</file>

<file path=ppt/slideLayouts/_rels/slideLayout6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7.xml"/></Relationships>
</file>

<file path=ppt/slideLayouts/_rels/slideLayout6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7.xml"/></Relationships>
</file>

<file path=ppt/slideLayouts/_rels/slideLayout6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6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7.xml"/></Relationships>
</file>

<file path=ppt/slideLayouts/_rels/slideLayout6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7.xml"/></Relationships>
</file>

<file path=ppt/slideLayouts/_rels/slideLayout6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6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6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6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7.xml"/></Relationships>
</file>

<file path=ppt/slideLayouts/_rels/slideLayout6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7.xml"/></Relationships>
</file>

<file path=ppt/slideLayouts/_rels/slideLayout6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6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6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8.xml"/></Relationships>
</file>

<file path=ppt/slideLayouts/_rels/slideLayout6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38.xml"/></Relationships>
</file>

<file path=ppt/slideLayouts/_rels/slideLayout6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8.xml"/></Relationships>
</file>

<file path=ppt/slideLayouts/_rels/slideLayout6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38.xml"/></Relationships>
</file>

<file path=ppt/slideLayouts/_rels/slideLayout6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8.xml"/></Relationships>
</file>

<file path=ppt/slideLayouts/_rels/slideLayout6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6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8.xml"/></Relationships>
</file>

<file path=ppt/slideLayouts/_rels/slideLayout6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8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7.xml"/></Relationships>
</file>

<file path=ppt/slideLayouts/_rels/slideLayout6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6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8.xml"/></Relationships>
</file>

<file path=ppt/slideLayouts/_rels/slideLayout6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8.xml"/></Relationships>
</file>

<file path=ppt/slideLayouts/_rels/slideLayout6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6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6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6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8.xml"/></Relationships>
</file>

<file path=ppt/slideLayouts/_rels/slideLayout6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6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6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7.xml"/></Relationships>
</file>

<file path=ppt/slideLayouts/_rels/slideLayout6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9.xml"/></Relationships>
</file>

<file path=ppt/slideLayouts/_rels/slideLayout6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39.xml"/></Relationships>
</file>

<file path=ppt/slideLayouts/_rels/slideLayout6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9.xml"/></Relationships>
</file>

<file path=ppt/slideLayouts/_rels/slideLayout6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39.xml"/></Relationships>
</file>

<file path=ppt/slideLayouts/_rels/slideLayout6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9.xml"/></Relationships>
</file>

<file path=ppt/slideLayouts/_rels/slideLayout6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6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9.xml"/></Relationships>
</file>

<file path=ppt/slideLayouts/_rels/slideLayout6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9.xml"/></Relationships>
</file>

<file path=ppt/slideLayouts/_rels/slideLayout6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6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9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7.xml"/></Relationships>
</file>

<file path=ppt/slideLayouts/_rels/slideLayout6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9.xml"/></Relationships>
</file>

<file path=ppt/slideLayouts/_rels/slideLayout6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6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6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6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9.xml"/></Relationships>
</file>

<file path=ppt/slideLayouts/_rels/slideLayout6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6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6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6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0.xml"/></Relationships>
</file>

<file path=ppt/slideLayouts/_rels/slideLayout6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40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7.xml"/></Relationships>
</file>

<file path=ppt/slideLayouts/_rels/slideLayout6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0.xml"/></Relationships>
</file>

<file path=ppt/slideLayouts/_rels/slideLayout6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40.xml"/></Relationships>
</file>

<file path=ppt/slideLayouts/_rels/slideLayout6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0.xml"/></Relationships>
</file>

<file path=ppt/slideLayouts/_rels/slideLayout6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6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0.xml"/></Relationships>
</file>

<file path=ppt/slideLayouts/_rels/slideLayout6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0.xml"/></Relationships>
</file>

<file path=ppt/slideLayouts/_rels/slideLayout6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6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0.xml"/></Relationships>
</file>

<file path=ppt/slideLayouts/_rels/slideLayout6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0.xml"/></Relationships>
</file>

<file path=ppt/slideLayouts/_rels/slideLayout6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7.xml"/></Relationships>
</file>

<file path=ppt/slideLayouts/_rels/slideLayout6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6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6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0.xml"/></Relationships>
</file>

<file path=ppt/slideLayouts/_rels/slideLayout6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6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6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6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1.xml"/></Relationships>
</file>

<file path=ppt/slideLayouts/_rels/slideLayout6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41.xml"/></Relationships>
</file>

<file path=ppt/slideLayouts/_rels/slideLayout6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1.xml"/></Relationships>
</file>

<file path=ppt/slideLayouts/_rels/slideLayout6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4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7.xml"/></Relationships>
</file>

<file path=ppt/slideLayouts/_rels/slideLayout6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1.xml"/></Relationships>
</file>

<file path=ppt/slideLayouts/_rels/slideLayout6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6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1.xml"/></Relationships>
</file>

<file path=ppt/slideLayouts/_rels/slideLayout6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1.xml"/></Relationships>
</file>

<file path=ppt/slideLayouts/_rels/slideLayout6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6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1.xml"/></Relationships>
</file>

<file path=ppt/slideLayouts/_rels/slideLayout6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1.xml"/></Relationships>
</file>

<file path=ppt/slideLayouts/_rels/slideLayout6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6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6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7.xml"/></Relationships>
</file>

<file path=ppt/slideLayouts/_rels/slideLayout6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1.xml"/></Relationships>
</file>

<file path=ppt/slideLayouts/_rels/slideLayout6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6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6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6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2.xml"/></Relationships>
</file>

<file path=ppt/slideLayouts/_rels/slideLayout6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42.xml"/></Relationships>
</file>

<file path=ppt/slideLayouts/_rels/slideLayout6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2.xml"/></Relationships>
</file>

<file path=ppt/slideLayouts/_rels/slideLayout6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42.xml"/></Relationships>
</file>

<file path=ppt/slideLayouts/_rels/slideLayout6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2.xml"/></Relationships>
</file>

<file path=ppt/slideLayouts/_rels/slideLayout6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7.xml"/></Relationships>
</file>

<file path=ppt/slideLayouts/_rels/slideLayout7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2.xml"/></Relationships>
</file>

<file path=ppt/slideLayouts/_rels/slideLayout7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2.xml"/></Relationships>
</file>

<file path=ppt/slideLayouts/_rels/slideLayout7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7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2.xml"/></Relationships>
</file>

<file path=ppt/slideLayouts/_rels/slideLayout7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2.xml"/></Relationships>
</file>

<file path=ppt/slideLayouts/_rels/slideLayout7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7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7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7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2.xml"/></Relationships>
</file>

<file path=ppt/slideLayouts/_rels/slideLayout7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7.xml"/></Relationships>
</file>

<file path=ppt/slideLayouts/_rels/slideLayout7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7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7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3.xml"/></Relationships>
</file>

<file path=ppt/slideLayouts/_rels/slideLayout7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43.xml"/></Relationships>
</file>

<file path=ppt/slideLayouts/_rels/slideLayout7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3.xml"/></Relationships>
</file>

<file path=ppt/slideLayouts/_rels/slideLayout7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43.xml"/></Relationships>
</file>

<file path=ppt/slideLayouts/_rels/slideLayout7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3.xml"/></Relationships>
</file>

<file path=ppt/slideLayouts/_rels/slideLayout7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7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3.xml"/></Relationships>
</file>

<file path=ppt/slideLayouts/_rels/slideLayout7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3.xml"/></Relationships>
</file>

<file path=ppt/slideLayouts/_rels/slideLayout72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tiff"/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7.xml"/></Relationships>
</file>

<file path=ppt/slideLayouts/_rels/slideLayout7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7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3.xml"/></Relationships>
</file>

<file path=ppt/slideLayouts/_rels/slideLayout7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3.xml"/></Relationships>
</file>

<file path=ppt/slideLayouts/_rels/slideLayout7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7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7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7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3.xml"/></Relationships>
</file>

<file path=ppt/slideLayouts/_rels/slideLayout7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7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7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73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tiff"/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7.xml"/></Relationships>
</file>

<file path=ppt/slideLayouts/_rels/slideLayout7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4.xml"/></Relationships>
</file>

<file path=ppt/slideLayouts/_rels/slideLayout7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44.xml"/></Relationships>
</file>

<file path=ppt/slideLayouts/_rels/slideLayout7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4.xml"/></Relationships>
</file>

<file path=ppt/slideLayouts/_rels/slideLayout7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44.xml"/></Relationships>
</file>

<file path=ppt/slideLayouts/_rels/slideLayout7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4.xml"/></Relationships>
</file>

<file path=ppt/slideLayouts/_rels/slideLayout7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7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4.xml"/></Relationships>
</file>

<file path=ppt/slideLayouts/_rels/slideLayout7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4.xml"/></Relationships>
</file>

<file path=ppt/slideLayouts/_rels/slideLayout7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7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4.xml"/></Relationships>
</file>

<file path=ppt/slideLayouts/_rels/slideLayout74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tiff"/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7.xml"/></Relationships>
</file>

<file path=ppt/slideLayouts/_rels/slideLayout7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4.xml"/></Relationships>
</file>

<file path=ppt/slideLayouts/_rels/slideLayout7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7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7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7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4.xml"/></Relationships>
</file>

<file path=ppt/slideLayouts/_rels/slideLayout7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7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7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7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5.xml"/></Relationships>
</file>

<file path=ppt/slideLayouts/_rels/slideLayout7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4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5.xml"/></Relationships>
</file>

<file path=ppt/slideLayouts/_rels/slideLayout7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45.xml"/></Relationships>
</file>

<file path=ppt/slideLayouts/_rels/slideLayout7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5.xml"/></Relationships>
</file>

<file path=ppt/slideLayouts/_rels/slideLayout7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7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5.xml"/></Relationships>
</file>

<file path=ppt/slideLayouts/_rels/slideLayout7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5.xml"/></Relationships>
</file>

<file path=ppt/slideLayouts/_rels/slideLayout7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7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5.xml"/></Relationships>
</file>

<file path=ppt/slideLayouts/_rels/slideLayout7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5.xml"/></Relationships>
</file>

<file path=ppt/slideLayouts/_rels/slideLayout7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7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7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5.xml"/></Relationships>
</file>

<file path=ppt/slideLayouts/_rels/slideLayout7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7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7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7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6.xml"/></Relationships>
</file>

<file path=ppt/slideLayouts/_rels/slideLayout7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46.xml"/></Relationships>
</file>

<file path=ppt/slideLayouts/_rels/slideLayout7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6.xml"/></Relationships>
</file>

<file path=ppt/slideLayouts/_rels/slideLayout7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46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6.xml"/></Relationships>
</file>

<file path=ppt/slideLayouts/_rels/slideLayout7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7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6.xml"/></Relationships>
</file>

<file path=ppt/slideLayouts/_rels/slideLayout7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6.xml"/></Relationships>
</file>

<file path=ppt/slideLayouts/_rels/slideLayout7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7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6.xml"/></Relationships>
</file>

<file path=ppt/slideLayouts/_rels/slideLayout7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6.xml"/></Relationships>
</file>

<file path=ppt/slideLayouts/_rels/slideLayout7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7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7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6.xml"/></Relationships>
</file>

<file path=ppt/slideLayouts/_rels/slideLayout7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7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7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7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7.xml"/></Relationships>
</file>

<file path=ppt/slideLayouts/_rels/slideLayout7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47.xml"/></Relationships>
</file>

<file path=ppt/slideLayouts/_rels/slideLayout7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7.xml"/></Relationships>
</file>

<file path=ppt/slideLayouts/_rels/slideLayout7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47.xml"/></Relationships>
</file>

<file path=ppt/slideLayouts/_rels/slideLayout7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7.xml"/></Relationships>
</file>

<file path=ppt/slideLayouts/_rels/slideLayout7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7.xml"/></Relationships>
</file>

<file path=ppt/slideLayouts/_rels/slideLayout7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7.xml"/></Relationships>
</file>

<file path=ppt/slideLayouts/_rels/slideLayout7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7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7.xml"/></Relationships>
</file>

<file path=ppt/slideLayouts/_rels/slideLayout7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7.xml"/></Relationships>
</file>

<file path=ppt/slideLayouts/_rels/slideLayout7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7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7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7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7.xml"/></Relationships>
</file>

<file path=ppt/slideLayouts/_rels/slideLayout7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8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8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8.xml"/></Relationships>
</file>

<file path=ppt/slideLayouts/_rels/slideLayout8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48.xml"/></Relationships>
</file>

<file path=ppt/slideLayouts/_rels/slideLayout8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8.xml"/></Relationships>
</file>

<file path=ppt/slideLayouts/_rels/slideLayout8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48.xml"/></Relationships>
</file>

<file path=ppt/slideLayouts/_rels/slideLayout8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8.xml"/></Relationships>
</file>

<file path=ppt/slideLayouts/_rels/slideLayout8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8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8.xml"/></Relationships>
</file>

<file path=ppt/slideLayouts/_rels/slideLayout8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8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7.xml"/></Relationships>
</file>

<file path=ppt/slideLayouts/_rels/slideLayout8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8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8.xml"/></Relationships>
</file>

<file path=ppt/slideLayouts/_rels/slideLayout8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8.xml"/></Relationships>
</file>

<file path=ppt/slideLayouts/_rels/slideLayout8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8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8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8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8.xml"/></Relationships>
</file>

<file path=ppt/slideLayouts/_rels/slideLayout8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8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8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8.xml"/></Relationships>
</file>

<file path=ppt/slideLayouts/_rels/slideLayout8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9.xml"/></Relationships>
</file>

<file path=ppt/slideLayouts/_rels/slideLayout8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49.xml"/></Relationships>
</file>

<file path=ppt/slideLayouts/_rels/slideLayout8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9.xml"/></Relationships>
</file>

<file path=ppt/slideLayouts/_rels/slideLayout8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49.xml"/></Relationships>
</file>

<file path=ppt/slideLayouts/_rels/slideLayout8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9.xml"/></Relationships>
</file>

<file path=ppt/slideLayouts/_rels/slideLayout8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8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9.xml"/></Relationships>
</file>

<file path=ppt/slideLayouts/_rels/slideLayout8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9.xml"/></Relationships>
</file>

<file path=ppt/slideLayouts/_rels/slideLayout8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8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9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8.xml"/></Relationships>
</file>

<file path=ppt/slideLayouts/_rels/slideLayout8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9.xml"/></Relationships>
</file>

<file path=ppt/slideLayouts/_rels/slideLayout8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8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8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8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9.xml"/></Relationships>
</file>

<file path=ppt/slideLayouts/_rels/slideLayout8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8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8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8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50.xml"/></Relationships>
</file>

<file path=ppt/slideLayouts/_rels/slideLayout8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50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8.xml"/></Relationships>
</file>

<file path=ppt/slideLayouts/_rels/slideLayout8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50.xml"/></Relationships>
</file>

<file path=ppt/slideLayouts/_rels/slideLayout8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50.xml"/></Relationships>
</file>

<file path=ppt/slideLayouts/_rels/slideLayout8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50.xml"/></Relationships>
</file>

<file path=ppt/slideLayouts/_rels/slideLayout8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8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50.xml"/></Relationships>
</file>

<file path=ppt/slideLayouts/_rels/slideLayout8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50.xml"/></Relationships>
</file>

<file path=ppt/slideLayouts/_rels/slideLayout8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8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50.xml"/></Relationships>
</file>

<file path=ppt/slideLayouts/_rels/slideLayout8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50.xml"/></Relationships>
</file>

<file path=ppt/slideLayouts/_rels/slideLayout8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8.xml"/></Relationships>
</file>

<file path=ppt/slideLayouts/_rels/slideLayout8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8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8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50.xml"/></Relationships>
</file>

<file path=ppt/slideLayouts/_rels/slideLayout8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8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8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8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51.xml"/></Relationships>
</file>

<file path=ppt/slideLayouts/_rels/slideLayout8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51.xml"/></Relationships>
</file>

<file path=ppt/slideLayouts/_rels/slideLayout8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51.xml"/></Relationships>
</file>

<file path=ppt/slideLayouts/_rels/slideLayout8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51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8.xml"/></Relationships>
</file>

<file path=ppt/slideLayouts/_rels/slideLayout8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51.xml"/></Relationships>
</file>

<file path=ppt/slideLayouts/_rels/slideLayout8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8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51.xml"/></Relationships>
</file>

<file path=ppt/slideLayouts/_rels/slideLayout8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51.xml"/></Relationships>
</file>

<file path=ppt/slideLayouts/_rels/slideLayout8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8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51.xml"/></Relationships>
</file>

<file path=ppt/slideLayouts/_rels/slideLayout8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51.xml"/></Relationships>
</file>

<file path=ppt/slideLayouts/_rels/slideLayout8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8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8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51.xml"/></Relationships>
</file>

<file path=ppt/slideLayouts/_rels/slideLayout8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8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8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8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52.xml"/></Relationships>
</file>

<file path=ppt/slideLayouts/_rels/slideLayout8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52.xml"/></Relationships>
</file>

<file path=ppt/slideLayouts/_rels/slideLayout8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52.xml"/></Relationships>
</file>

<file path=ppt/slideLayouts/_rels/slideLayout8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52.xml"/></Relationships>
</file>

<file path=ppt/slideLayouts/_rels/slideLayout8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52.xml"/></Relationships>
</file>

<file path=ppt/slideLayouts/_rels/slideLayout8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8.xml"/></Relationships>
</file>

<file path=ppt/slideLayouts/_rels/slideLayout8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52.xml"/></Relationships>
</file>

<file path=ppt/slideLayouts/_rels/slideLayout8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52.xml"/></Relationships>
</file>

<file path=ppt/slideLayouts/_rels/slideLayout8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8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52.xml"/></Relationships>
</file>

<file path=ppt/slideLayouts/_rels/slideLayout8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52.xml"/></Relationships>
</file>

<file path=ppt/slideLayouts/_rels/slideLayout8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8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8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8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52.xml"/></Relationships>
</file>

<file path=ppt/slideLayouts/_rels/slideLayout8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8.xml"/></Relationships>
</file>

<file path=ppt/slideLayouts/_rels/slideLayout8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8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8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53.xml"/></Relationships>
</file>

<file path=ppt/slideLayouts/_rels/slideLayout8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53.xml"/></Relationships>
</file>

<file path=ppt/slideLayouts/_rels/slideLayout8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53.xml"/></Relationships>
</file>

<file path=ppt/slideLayouts/_rels/slideLayout8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53.xml"/></Relationships>
</file>

<file path=ppt/slideLayouts/_rels/slideLayout8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53.xml"/></Relationships>
</file>

<file path=ppt/slideLayouts/_rels/slideLayout8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8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53.xml"/></Relationships>
</file>

<file path=ppt/slideLayouts/_rels/slideLayout8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53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9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53.xml"/></Relationships>
</file>

<file path=ppt/slideLayouts/_rels/slideLayout9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53.xml"/></Relationships>
</file>

<file path=ppt/slideLayouts/_rels/slideLayout9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9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9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9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53.xml"/></Relationships>
</file>

<file path=ppt/slideLayouts/_rels/slideLayout9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9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9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8.xml"/></Relationships>
</file>

<file path=ppt/slideLayouts/_rels/slideLayout9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54.xml"/></Relationships>
</file>

<file path=ppt/slideLayouts/_rels/slideLayout9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54.xml"/></Relationships>
</file>

<file path=ppt/slideLayouts/_rels/slideLayout9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54.xml"/></Relationships>
</file>

<file path=ppt/slideLayouts/_rels/slideLayout9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54.xml"/></Relationships>
</file>

<file path=ppt/slideLayouts/_rels/slideLayout9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54.xml"/></Relationships>
</file>

<file path=ppt/slideLayouts/_rels/slideLayout9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9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54.xml"/></Relationships>
</file>

<file path=ppt/slideLayouts/_rels/slideLayout9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54.xml"/></Relationships>
</file>

<file path=ppt/slideLayouts/_rels/slideLayout9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9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54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8.xml"/></Relationships>
</file>

<file path=ppt/slideLayouts/_rels/slideLayout9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54.xml"/></Relationships>
</file>

<file path=ppt/slideLayouts/_rels/slideLayout9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9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9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9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54.xml"/></Relationships>
</file>

<file path=ppt/slideLayouts/_rels/slideLayout9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9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9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9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55.xml"/></Relationships>
</file>

<file path=ppt/slideLayouts/_rels/slideLayout9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55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55.xml"/></Relationships>
</file>

<file path=ppt/slideLayouts/_rels/slideLayout9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55.xml"/></Relationships>
</file>

<file path=ppt/slideLayouts/_rels/slideLayout9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55.xml"/></Relationships>
</file>

<file path=ppt/slideLayouts/_rels/slideLayout9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9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55.xml"/></Relationships>
</file>

<file path=ppt/slideLayouts/_rels/slideLayout9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55.xml"/></Relationships>
</file>

<file path=ppt/slideLayouts/_rels/slideLayout9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9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55.xml"/></Relationships>
</file>

<file path=ppt/slideLayouts/_rels/slideLayout9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55.xml"/></Relationships>
</file>

<file path=ppt/slideLayouts/_rels/slideLayout9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9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9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55.xml"/></Relationships>
</file>

<file path=ppt/slideLayouts/_rels/slideLayout9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9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9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9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56.xml"/></Relationships>
</file>

<file path=ppt/slideLayouts/_rels/slideLayout9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56.xml"/></Relationships>
</file>

<file path=ppt/slideLayouts/_rels/slideLayout9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56.xml"/></Relationships>
</file>

<file path=ppt/slideLayouts/_rels/slideLayout9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56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56.xml"/></Relationships>
</file>

<file path=ppt/slideLayouts/_rels/slideLayout9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9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56.xml"/></Relationships>
</file>

<file path=ppt/slideLayouts/_rels/slideLayout9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56.xml"/></Relationships>
</file>

<file path=ppt/slideLayouts/_rels/slideLayout9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9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56.xml"/></Relationships>
</file>

<file path=ppt/slideLayouts/_rels/slideLayout9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56.xml"/></Relationships>
</file>

<file path=ppt/slideLayouts/_rels/slideLayout9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9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9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8.xml"/></Relationships>
</file>

<file path=ppt/slideLayouts/_rels/slideLayout9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56.xml"/></Relationships>
</file>

<file path=ppt/slideLayouts/_rels/slideLayout9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9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9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9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57.xml"/></Relationships>
</file>

<file path=ppt/slideLayouts/_rels/slideLayout9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57.xml"/></Relationships>
</file>

<file path=ppt/slideLayouts/_rels/slideLayout9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57.xml"/></Relationships>
</file>

<file path=ppt/slideLayouts/_rels/slideLayout9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57.xml"/></Relationships>
</file>

<file path=ppt/slideLayouts/_rels/slideLayout9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57.xml"/></Relationships>
</file>

<file path=ppt/slideLayouts/_rels/slideLayout9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57.xml"/></Relationships>
</file>

<file path=ppt/slideLayouts/_rels/slideLayout9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57.xml"/></Relationships>
</file>

<file path=ppt/slideLayouts/_rels/slideLayout9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9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57.xml"/></Relationships>
</file>

<file path=ppt/slideLayouts/_rels/slideLayout9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57.xml"/></Relationships>
</file>

<file path=ppt/slideLayouts/_rels/slideLayout9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9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9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9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57.xml"/></Relationships>
</file>

<file path=ppt/slideLayouts/_rels/slideLayout9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9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9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58.xml"/></Relationships>
</file>

<file path=ppt/slideLayouts/_rels/slideLayout9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58.xml"/></Relationships>
</file>

<file path=ppt/slideLayouts/_rels/slideLayout9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58.xml"/></Relationships>
</file>

<file path=ppt/slideLayouts/_rels/slideLayout9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58.xml"/></Relationships>
</file>

<file path=ppt/slideLayouts/_rels/slideLayout9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58.xml"/></Relationships>
</file>

<file path=ppt/slideLayouts/_rels/slideLayout9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9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58.xml"/></Relationships>
</file>

<file path=ppt/slideLayouts/_rels/slideLayout9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58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9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58.xml"/></Relationships>
</file>

<file path=ppt/slideLayouts/_rels/slideLayout9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58.xml"/></Relationships>
</file>

<file path=ppt/slideLayouts/_rels/slideLayout9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9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9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9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58.xml"/></Relationships>
</file>

<file path=ppt/slideLayouts/_rels/slideLayout9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9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9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bg>
      <p:bgPr>
        <a:solidFill>
          <a:schemeClr val="bg1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Shape 15"/>
          <p:cNvSpPr txBox="1"/>
          <p:nvPr/>
        </p:nvSpPr>
        <p:spPr>
          <a:xfrm>
            <a:off x="476250" y="2562225"/>
            <a:ext cx="10363200" cy="622300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/>
          <a:p>
            <a:pPr lvl="0" eaLnBrk="1" hangingPunct="1">
              <a:buFont typeface="Calibri" panose="020F0502020204030204"/>
              <a:buNone/>
            </a:pPr>
            <a:endParaRPr sz="4000">
              <a:solidFill>
                <a:srgbClr val="FFFFFF"/>
              </a:solidFill>
              <a:latin typeface="Arial Narrow" panose="020B0606020202030204"/>
              <a:ea typeface="Arial Narrow" panose="020B0606020202030204"/>
              <a:sym typeface="Arial Narrow" panose="020B0606020202030204"/>
            </a:endParaRPr>
          </a:p>
        </p:txBody>
      </p:sp>
      <p:sp>
        <p:nvSpPr>
          <p:cNvPr id="16" name="Shape 16"/>
          <p:cNvSpPr txBox="1">
            <a:spLocks noGrp="1"/>
          </p:cNvSpPr>
          <p:nvPr>
            <p:ph type="body" idx="1"/>
          </p:nvPr>
        </p:nvSpPr>
        <p:spPr>
          <a:xfrm>
            <a:off x="367877" y="2501561"/>
            <a:ext cx="8173296" cy="8321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609600" marR="0" lvl="0" indent="-304800" algn="l" rtl="0"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 panose="020B0604020202020204"/>
              <a:buNone/>
              <a:defRPr sz="4000" b="1" i="0" u="none" strike="noStrike" cap="none">
                <a:solidFill>
                  <a:srgbClr val="FFFFFF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Arial Narrow" panose="020B0606020202030204"/>
              </a:defRPr>
            </a:lvl1pPr>
            <a:lvl2pPr marL="1219200" marR="0" lvl="1" indent="-541655" algn="l" rtl="0">
              <a:spcBef>
                <a:spcPts val="745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Char char="–"/>
              <a:defRPr sz="3735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828800" marR="0" lvl="2" indent="-5080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Char char="•"/>
              <a:defRPr sz="3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2438400" marR="0" lvl="3" indent="-474345" algn="l" rtl="0">
              <a:spcBef>
                <a:spcPts val="53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–"/>
              <a:defRPr sz="2665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3048000" marR="0" lvl="4" indent="-474345" algn="l" rtl="0">
              <a:spcBef>
                <a:spcPts val="53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»"/>
              <a:defRPr sz="2665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3657600" marR="0" lvl="5" indent="-474345" algn="l" rtl="0">
              <a:spcBef>
                <a:spcPts val="53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665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4267200" marR="0" lvl="6" indent="-474345" algn="l" rtl="0">
              <a:spcBef>
                <a:spcPts val="53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665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4876800" marR="0" lvl="7" indent="-474345" algn="l" rtl="0">
              <a:spcBef>
                <a:spcPts val="53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665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5486400" marR="0" lvl="8" indent="-474345" algn="l" rtl="0">
              <a:spcBef>
                <a:spcPts val="53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665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 dirty="0"/>
          </a:p>
        </p:txBody>
      </p:sp>
      <p:sp>
        <p:nvSpPr>
          <p:cNvPr id="17" name="Shape 17"/>
          <p:cNvSpPr txBox="1">
            <a:spLocks noGrp="1"/>
          </p:cNvSpPr>
          <p:nvPr>
            <p:ph type="body" idx="2"/>
          </p:nvPr>
        </p:nvSpPr>
        <p:spPr>
          <a:xfrm>
            <a:off x="373381" y="3248826"/>
            <a:ext cx="8167793" cy="4457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609600" marR="0" lvl="0" indent="-304800" algn="l" rtl="0">
              <a:spcBef>
                <a:spcPts val="48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 panose="020B0604020202020204"/>
              <a:buNone/>
              <a:defRPr sz="2400" b="0" i="0" u="none" strike="noStrike" cap="none">
                <a:solidFill>
                  <a:srgbClr val="FFFFFF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Arial Narrow" panose="020B0606020202030204"/>
              </a:defRPr>
            </a:lvl1pPr>
            <a:lvl2pPr marL="1219200" marR="0" lvl="1" indent="-541655" algn="l" rtl="0">
              <a:spcBef>
                <a:spcPts val="745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Char char="–"/>
              <a:defRPr sz="3735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828800" marR="0" lvl="2" indent="-5080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Char char="•"/>
              <a:defRPr sz="3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2438400" marR="0" lvl="3" indent="-474345" algn="l" rtl="0">
              <a:spcBef>
                <a:spcPts val="53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–"/>
              <a:defRPr sz="2665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3048000" marR="0" lvl="4" indent="-474345" algn="l" rtl="0">
              <a:spcBef>
                <a:spcPts val="53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»"/>
              <a:defRPr sz="2665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3657600" marR="0" lvl="5" indent="-474345" algn="l" rtl="0">
              <a:spcBef>
                <a:spcPts val="53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665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4267200" marR="0" lvl="6" indent="-474345" algn="l" rtl="0">
              <a:spcBef>
                <a:spcPts val="53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665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4876800" marR="0" lvl="7" indent="-474345" algn="l" rtl="0">
              <a:spcBef>
                <a:spcPts val="53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665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5486400" marR="0" lvl="8" indent="-474345" algn="l" rtl="0">
              <a:spcBef>
                <a:spcPts val="53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665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 dirty="0"/>
          </a:p>
        </p:txBody>
      </p:sp>
    </p:spTree>
  </p:cSld>
  <p:clrMapOvr>
    <a:masterClrMapping/>
  </p:clrMapOvr>
  <p:hf hd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0" name="Google Shape;60;p43"/>
          <p:cNvPicPr preferRelativeResize="0"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Text Placeholder 2"/>
          <p:cNvSpPr>
            <a:spLocks noGrp="1"/>
          </p:cNvSpPr>
          <p:nvPr>
            <p:ph type="body" idx="1"/>
          </p:nvPr>
        </p:nvSpPr>
        <p:spPr>
          <a:xfrm>
            <a:off x="1294001" y="952840"/>
            <a:ext cx="8173296" cy="832191"/>
          </a:xfrm>
          <a:prstGeom prst="rect">
            <a:avLst/>
          </a:prstGeom>
        </p:spPr>
        <p:txBody>
          <a:bodyPr/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Text Placeholder 1"/>
          <p:cNvSpPr>
            <a:spLocks noGrp="1"/>
          </p:cNvSpPr>
          <p:nvPr>
            <p:ph type="body" idx="2"/>
          </p:nvPr>
        </p:nvSpPr>
        <p:spPr>
          <a:xfrm>
            <a:off x="1299503" y="1541583"/>
            <a:ext cx="8167793" cy="44576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Text Placeholder 1"/>
          <p:cNvSpPr>
            <a:spLocks noGrp="1"/>
          </p:cNvSpPr>
          <p:nvPr>
            <p:ph type="body" idx="10"/>
          </p:nvPr>
        </p:nvSpPr>
        <p:spPr>
          <a:xfrm>
            <a:off x="261778" y="6258790"/>
            <a:ext cx="8167793" cy="445769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rgbClr val="DA4395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7" name="Text Placeholder 1"/>
          <p:cNvSpPr>
            <a:spLocks noGrp="1"/>
          </p:cNvSpPr>
          <p:nvPr>
            <p:ph type="body" idx="11"/>
          </p:nvPr>
        </p:nvSpPr>
        <p:spPr>
          <a:xfrm>
            <a:off x="213138" y="3059806"/>
            <a:ext cx="8167793" cy="445769"/>
          </a:xfrm>
          <a:prstGeom prst="rect">
            <a:avLst/>
          </a:prstGeom>
        </p:spPr>
        <p:txBody>
          <a:bodyPr/>
          <a:lstStyle>
            <a:lvl1pPr algn="l">
              <a:defRPr sz="1900" b="1">
                <a:solidFill>
                  <a:srgbClr val="DA4395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8" name="Text Placeholder 1"/>
          <p:cNvSpPr>
            <a:spLocks noGrp="1"/>
          </p:cNvSpPr>
          <p:nvPr>
            <p:ph type="body" idx="13"/>
          </p:nvPr>
        </p:nvSpPr>
        <p:spPr>
          <a:xfrm>
            <a:off x="193682" y="3525515"/>
            <a:ext cx="8167793" cy="445769"/>
          </a:xfrm>
          <a:prstGeom prst="rect">
            <a:avLst/>
          </a:prstGeom>
        </p:spPr>
        <p:txBody>
          <a:bodyPr/>
          <a:lstStyle>
            <a:lvl1pPr algn="l">
              <a:defRPr sz="140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</p:txBody>
      </p:sp>
    </p:spTree>
  </p:cSld>
  <p:clrMapOvr>
    <a:masterClrMapping/>
  </p:clrMapOvr>
  <p:hf hdr="0"/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0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0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0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0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0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0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0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479797" y="506453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0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0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0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0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0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0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0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0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0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slide_image option 3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663476"/>
          </a:xfrm>
          <a:prstGeom prst="rect">
            <a:avLst/>
          </a:prstGeom>
        </p:spPr>
        <p:txBody>
          <a:bodyPr/>
          <a:lstStyle>
            <a:lvl1pPr>
              <a:defRPr sz="3030" b="0">
                <a:solidFill>
                  <a:srgbClr val="016AAB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0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174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174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10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2770" name="Date Placeholder 4"/>
          <p:cNvSpPr>
            <a:spLocks noGrp="1"/>
          </p:cNvSpPr>
          <p:nvPr>
            <p:ph type="dt" sz="half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277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277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10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0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0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0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0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0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0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479797" y="506453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0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0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0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0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0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0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0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0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0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slide_image option 3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663476"/>
          </a:xfrm>
          <a:prstGeom prst="rect">
            <a:avLst/>
          </a:prstGeom>
        </p:spPr>
        <p:txBody>
          <a:bodyPr/>
          <a:lstStyle>
            <a:lvl1pPr>
              <a:defRPr sz="3030" b="0">
                <a:solidFill>
                  <a:srgbClr val="016AAB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0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174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174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103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2770" name="Date Placeholder 4"/>
          <p:cNvSpPr>
            <a:spLocks noGrp="1"/>
          </p:cNvSpPr>
          <p:nvPr>
            <p:ph type="dt" sz="half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277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277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10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0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0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0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0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0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0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479797" y="506453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0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0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0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0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0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0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0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0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0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slide_image option 3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663476"/>
          </a:xfrm>
          <a:prstGeom prst="rect">
            <a:avLst/>
          </a:prstGeom>
        </p:spPr>
        <p:txBody>
          <a:bodyPr/>
          <a:lstStyle>
            <a:lvl1pPr>
              <a:defRPr sz="3030" b="0">
                <a:solidFill>
                  <a:srgbClr val="016AAB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05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174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174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105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2770" name="Date Placeholder 4"/>
          <p:cNvSpPr>
            <a:spLocks noGrp="1"/>
          </p:cNvSpPr>
          <p:nvPr>
            <p:ph type="dt" sz="half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277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277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10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0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0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0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0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0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479797" y="506453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0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479797" y="506453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0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0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0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0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0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0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0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0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0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slide_image option 3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663476"/>
          </a:xfrm>
          <a:prstGeom prst="rect">
            <a:avLst/>
          </a:prstGeom>
        </p:spPr>
        <p:txBody>
          <a:bodyPr/>
          <a:lstStyle>
            <a:lvl1pPr>
              <a:defRPr sz="3030" b="0">
                <a:solidFill>
                  <a:srgbClr val="016AAB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07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174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174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107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2770" name="Date Placeholder 4"/>
          <p:cNvSpPr>
            <a:spLocks noGrp="1"/>
          </p:cNvSpPr>
          <p:nvPr>
            <p:ph type="dt" sz="half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277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277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10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0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0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0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0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0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0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479797" y="506453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0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0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0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0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0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0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0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0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0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slide_image option 3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663476"/>
          </a:xfrm>
          <a:prstGeom prst="rect">
            <a:avLst/>
          </a:prstGeom>
        </p:spPr>
        <p:txBody>
          <a:bodyPr/>
          <a:lstStyle>
            <a:lvl1pPr>
              <a:defRPr sz="3030" b="0">
                <a:solidFill>
                  <a:srgbClr val="016AAB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08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174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174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108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2770" name="Date Placeholder 4"/>
          <p:cNvSpPr>
            <a:spLocks noGrp="1"/>
          </p:cNvSpPr>
          <p:nvPr>
            <p:ph type="dt" sz="half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277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277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0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0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0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0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0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0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0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479797" y="506453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0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0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0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4" name="Google Shape;60;p43"/>
          <p:cNvPicPr preferRelativeResize="0"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Text Placeholder 2"/>
          <p:cNvSpPr>
            <a:spLocks noGrp="1"/>
          </p:cNvSpPr>
          <p:nvPr>
            <p:ph type="body" idx="1"/>
          </p:nvPr>
        </p:nvSpPr>
        <p:spPr>
          <a:xfrm>
            <a:off x="233685" y="2596809"/>
            <a:ext cx="8173296" cy="832191"/>
          </a:xfrm>
          <a:prstGeom prst="rect">
            <a:avLst/>
          </a:prstGeom>
        </p:spPr>
        <p:txBody>
          <a:bodyPr/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Text Placeholder 1"/>
          <p:cNvSpPr>
            <a:spLocks noGrp="1"/>
          </p:cNvSpPr>
          <p:nvPr>
            <p:ph type="body" idx="2"/>
          </p:nvPr>
        </p:nvSpPr>
        <p:spPr>
          <a:xfrm>
            <a:off x="261778" y="3206115"/>
            <a:ext cx="8167793" cy="44576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Text Placeholder 1"/>
          <p:cNvSpPr>
            <a:spLocks noGrp="1"/>
          </p:cNvSpPr>
          <p:nvPr>
            <p:ph type="body" idx="10"/>
          </p:nvPr>
        </p:nvSpPr>
        <p:spPr>
          <a:xfrm>
            <a:off x="261778" y="6258790"/>
            <a:ext cx="8167793" cy="445769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rgbClr val="DA4395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7" name="Text Placeholder 1"/>
          <p:cNvSpPr>
            <a:spLocks noGrp="1"/>
          </p:cNvSpPr>
          <p:nvPr>
            <p:ph type="body" idx="11"/>
          </p:nvPr>
        </p:nvSpPr>
        <p:spPr>
          <a:xfrm>
            <a:off x="261778" y="3983941"/>
            <a:ext cx="8167793" cy="445769"/>
          </a:xfrm>
          <a:prstGeom prst="rect">
            <a:avLst/>
          </a:prstGeom>
        </p:spPr>
        <p:txBody>
          <a:bodyPr/>
          <a:lstStyle>
            <a:lvl1pPr algn="l">
              <a:defRPr sz="1900" b="1">
                <a:solidFill>
                  <a:srgbClr val="DA4395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8" name="Text Placeholder 1"/>
          <p:cNvSpPr>
            <a:spLocks noGrp="1"/>
          </p:cNvSpPr>
          <p:nvPr>
            <p:ph type="body" idx="13"/>
          </p:nvPr>
        </p:nvSpPr>
        <p:spPr>
          <a:xfrm>
            <a:off x="261778" y="4284274"/>
            <a:ext cx="8167793" cy="445769"/>
          </a:xfrm>
          <a:prstGeom prst="rect">
            <a:avLst/>
          </a:prstGeom>
        </p:spPr>
        <p:txBody>
          <a:bodyPr/>
          <a:lstStyle>
            <a:lvl1pPr algn="l">
              <a:defRPr sz="140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</p:txBody>
      </p:sp>
    </p:spTree>
  </p:cSld>
  <p:clrMapOvr>
    <a:masterClrMapping/>
  </p:clrMapOvr>
  <p:hf hdr="0"/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slide_image option 3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663476"/>
          </a:xfrm>
          <a:prstGeom prst="rect">
            <a:avLst/>
          </a:prstGeom>
        </p:spPr>
        <p:txBody>
          <a:bodyPr/>
          <a:lstStyle>
            <a:lvl1pPr>
              <a:defRPr sz="3030" b="0">
                <a:solidFill>
                  <a:srgbClr val="016AAB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10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174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174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110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2770" name="Date Placeholder 4"/>
          <p:cNvSpPr>
            <a:spLocks noGrp="1"/>
          </p:cNvSpPr>
          <p:nvPr>
            <p:ph type="dt" sz="half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277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277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1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479797" y="506453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slide_image option 3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663476"/>
          </a:xfrm>
          <a:prstGeom prst="rect">
            <a:avLst/>
          </a:prstGeom>
        </p:spPr>
        <p:txBody>
          <a:bodyPr/>
          <a:lstStyle>
            <a:lvl1pPr>
              <a:defRPr sz="3030" b="0">
                <a:solidFill>
                  <a:srgbClr val="016AAB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1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174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174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11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2770" name="Date Placeholder 4"/>
          <p:cNvSpPr>
            <a:spLocks noGrp="1"/>
          </p:cNvSpPr>
          <p:nvPr>
            <p:ph type="dt" sz="half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277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277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1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479797" y="506453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slide_image option 3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663476"/>
          </a:xfrm>
          <a:prstGeom prst="rect">
            <a:avLst/>
          </a:prstGeom>
        </p:spPr>
        <p:txBody>
          <a:bodyPr/>
          <a:lstStyle>
            <a:lvl1pPr>
              <a:defRPr sz="3030" b="0">
                <a:solidFill>
                  <a:srgbClr val="016AAB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14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174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174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11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2770" name="Date Placeholder 4"/>
          <p:cNvSpPr>
            <a:spLocks noGrp="1"/>
          </p:cNvSpPr>
          <p:nvPr>
            <p:ph type="dt" sz="half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277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277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1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slide_image option 3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663476"/>
          </a:xfrm>
          <a:prstGeom prst="rect">
            <a:avLst/>
          </a:prstGeom>
        </p:spPr>
        <p:txBody>
          <a:bodyPr/>
          <a:lstStyle>
            <a:lvl1pPr>
              <a:defRPr sz="3030" b="0">
                <a:solidFill>
                  <a:srgbClr val="016AAB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479797" y="506453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slide_image option 3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663476"/>
          </a:xfrm>
          <a:prstGeom prst="rect">
            <a:avLst/>
          </a:prstGeom>
        </p:spPr>
        <p:txBody>
          <a:bodyPr/>
          <a:lstStyle>
            <a:lvl1pPr>
              <a:defRPr sz="3030" b="0">
                <a:solidFill>
                  <a:srgbClr val="016AAB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174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174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116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174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174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116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2770" name="Date Placeholder 4"/>
          <p:cNvSpPr>
            <a:spLocks noGrp="1"/>
          </p:cNvSpPr>
          <p:nvPr>
            <p:ph type="dt" sz="half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277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277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1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479797" y="506453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2770" name="Date Placeholder 4"/>
          <p:cNvSpPr>
            <a:spLocks noGrp="1"/>
          </p:cNvSpPr>
          <p:nvPr>
            <p:ph type="dt" sz="half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277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277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1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slide_image option 3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663476"/>
          </a:xfrm>
          <a:prstGeom prst="rect">
            <a:avLst/>
          </a:prstGeom>
        </p:spPr>
        <p:txBody>
          <a:bodyPr/>
          <a:lstStyle>
            <a:lvl1pPr>
              <a:defRPr sz="3030" b="0">
                <a:solidFill>
                  <a:srgbClr val="016AAB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17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174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174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117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2770" name="Date Placeholder 4"/>
          <p:cNvSpPr>
            <a:spLocks noGrp="1"/>
          </p:cNvSpPr>
          <p:nvPr>
            <p:ph type="dt" sz="half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277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277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1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1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1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1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1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1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479797" y="506453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1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1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1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1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1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1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1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1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1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slide_image option 3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663476"/>
          </a:xfrm>
          <a:prstGeom prst="rect">
            <a:avLst/>
          </a:prstGeom>
        </p:spPr>
        <p:txBody>
          <a:bodyPr/>
          <a:lstStyle>
            <a:lvl1pPr>
              <a:defRPr sz="3030" b="0">
                <a:solidFill>
                  <a:srgbClr val="016AAB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19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174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174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119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2770" name="Date Placeholder 4"/>
          <p:cNvSpPr>
            <a:spLocks noGrp="1"/>
          </p:cNvSpPr>
          <p:nvPr>
            <p:ph type="dt" sz="half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277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277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11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1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8" name="Google Shape;67;p44"/>
          <p:cNvPicPr preferRelativeResize="0"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hf hdr="0"/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2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2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2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2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2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479797" y="506453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2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2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2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2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2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2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2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2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2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slide_image option 3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663476"/>
          </a:xfrm>
          <a:prstGeom prst="rect">
            <a:avLst/>
          </a:prstGeom>
        </p:spPr>
        <p:txBody>
          <a:bodyPr/>
          <a:lstStyle>
            <a:lvl1pPr>
              <a:defRPr sz="3030" b="0">
                <a:solidFill>
                  <a:srgbClr val="016AAB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2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174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174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12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2770" name="Date Placeholder 4"/>
          <p:cNvSpPr>
            <a:spLocks noGrp="1"/>
          </p:cNvSpPr>
          <p:nvPr>
            <p:ph type="dt" sz="half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277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277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12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2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2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2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2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2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2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479797" y="506453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2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2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2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2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2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2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2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2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2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slide_image option 3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663476"/>
          </a:xfrm>
          <a:prstGeom prst="rect">
            <a:avLst/>
          </a:prstGeom>
        </p:spPr>
        <p:txBody>
          <a:bodyPr/>
          <a:lstStyle>
            <a:lvl1pPr>
              <a:defRPr sz="3030" b="0">
                <a:solidFill>
                  <a:srgbClr val="016AAB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2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174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174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12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2770" name="Date Placeholder 4"/>
          <p:cNvSpPr>
            <a:spLocks noGrp="1"/>
          </p:cNvSpPr>
          <p:nvPr>
            <p:ph type="dt" sz="half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277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277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12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2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2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2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2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2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479797" y="506453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2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479797" y="506453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2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2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2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2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2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2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2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2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2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slide_image option 3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663476"/>
          </a:xfrm>
          <a:prstGeom prst="rect">
            <a:avLst/>
          </a:prstGeom>
        </p:spPr>
        <p:txBody>
          <a:bodyPr/>
          <a:lstStyle>
            <a:lvl1pPr>
              <a:defRPr sz="3030" b="0">
                <a:solidFill>
                  <a:srgbClr val="016AAB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25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174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174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125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2770" name="Date Placeholder 4"/>
          <p:cNvSpPr>
            <a:spLocks noGrp="1"/>
          </p:cNvSpPr>
          <p:nvPr>
            <p:ph type="dt" sz="half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277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277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12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2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2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2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2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2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2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479797" y="506453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2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2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2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2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2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2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2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2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2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slide_image option 3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663476"/>
          </a:xfrm>
          <a:prstGeom prst="rect">
            <a:avLst/>
          </a:prstGeom>
        </p:spPr>
        <p:txBody>
          <a:bodyPr/>
          <a:lstStyle>
            <a:lvl1pPr>
              <a:defRPr sz="3030" b="0">
                <a:solidFill>
                  <a:srgbClr val="016AAB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2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174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174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126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2770" name="Date Placeholder 4"/>
          <p:cNvSpPr>
            <a:spLocks noGrp="1"/>
          </p:cNvSpPr>
          <p:nvPr>
            <p:ph type="dt" sz="half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277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277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2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2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2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2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2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2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2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479797" y="506453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2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2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2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2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2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2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2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2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2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slide_image option 3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663476"/>
          </a:xfrm>
          <a:prstGeom prst="rect">
            <a:avLst/>
          </a:prstGeom>
        </p:spPr>
        <p:txBody>
          <a:bodyPr/>
          <a:lstStyle>
            <a:lvl1pPr>
              <a:defRPr sz="3030" b="0">
                <a:solidFill>
                  <a:srgbClr val="016AAB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28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174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174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128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2770" name="Date Placeholder 4"/>
          <p:cNvSpPr>
            <a:spLocks noGrp="1"/>
          </p:cNvSpPr>
          <p:nvPr>
            <p:ph type="dt" sz="half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277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277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12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2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2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2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2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2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2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479797" y="506453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2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2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2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2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2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2" name="Google Shape;72;p45"/>
          <p:cNvPicPr preferRelativeResize="0"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Text Placeholder 2"/>
          <p:cNvSpPr>
            <a:spLocks noGrp="1"/>
          </p:cNvSpPr>
          <p:nvPr>
            <p:ph type="body" idx="1"/>
          </p:nvPr>
        </p:nvSpPr>
        <p:spPr>
          <a:xfrm>
            <a:off x="3113072" y="1930871"/>
            <a:ext cx="8173296" cy="832191"/>
          </a:xfrm>
          <a:prstGeom prst="rect">
            <a:avLst/>
          </a:prstGeom>
        </p:spPr>
        <p:txBody>
          <a:bodyPr/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Text Placeholder 1"/>
          <p:cNvSpPr>
            <a:spLocks noGrp="1"/>
          </p:cNvSpPr>
          <p:nvPr>
            <p:ph type="body" idx="2"/>
          </p:nvPr>
        </p:nvSpPr>
        <p:spPr>
          <a:xfrm>
            <a:off x="3141165" y="2540177"/>
            <a:ext cx="8167793" cy="44576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Text Placeholder 1"/>
          <p:cNvSpPr>
            <a:spLocks noGrp="1"/>
          </p:cNvSpPr>
          <p:nvPr>
            <p:ph type="body" idx="10"/>
          </p:nvPr>
        </p:nvSpPr>
        <p:spPr>
          <a:xfrm>
            <a:off x="3141165" y="5592852"/>
            <a:ext cx="8167793" cy="445769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rgbClr val="DA4395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7" name="Text Placeholder 1"/>
          <p:cNvSpPr>
            <a:spLocks noGrp="1"/>
          </p:cNvSpPr>
          <p:nvPr>
            <p:ph type="body" idx="11"/>
          </p:nvPr>
        </p:nvSpPr>
        <p:spPr>
          <a:xfrm>
            <a:off x="3141165" y="3318003"/>
            <a:ext cx="8167793" cy="445769"/>
          </a:xfrm>
          <a:prstGeom prst="rect">
            <a:avLst/>
          </a:prstGeom>
        </p:spPr>
        <p:txBody>
          <a:bodyPr/>
          <a:lstStyle>
            <a:lvl1pPr algn="l">
              <a:defRPr sz="1900" b="1">
                <a:solidFill>
                  <a:srgbClr val="DA4395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8" name="Text Placeholder 1"/>
          <p:cNvSpPr>
            <a:spLocks noGrp="1"/>
          </p:cNvSpPr>
          <p:nvPr>
            <p:ph type="body" idx="13"/>
          </p:nvPr>
        </p:nvSpPr>
        <p:spPr>
          <a:xfrm>
            <a:off x="3141165" y="3618336"/>
            <a:ext cx="8167793" cy="445769"/>
          </a:xfrm>
          <a:prstGeom prst="rect">
            <a:avLst/>
          </a:prstGeom>
        </p:spPr>
        <p:txBody>
          <a:bodyPr/>
          <a:lstStyle>
            <a:lvl1pPr algn="l">
              <a:defRPr sz="140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</p:txBody>
      </p:sp>
    </p:spTree>
  </p:cSld>
  <p:clrMapOvr>
    <a:masterClrMapping/>
  </p:clrMapOvr>
  <p:hf hdr="0"/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3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3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3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3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slide_image option 3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663476"/>
          </a:xfrm>
          <a:prstGeom prst="rect">
            <a:avLst/>
          </a:prstGeom>
        </p:spPr>
        <p:txBody>
          <a:bodyPr/>
          <a:lstStyle>
            <a:lvl1pPr>
              <a:defRPr sz="3030" b="0">
                <a:solidFill>
                  <a:srgbClr val="016AAB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30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174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174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130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2770" name="Date Placeholder 4"/>
          <p:cNvSpPr>
            <a:spLocks noGrp="1"/>
          </p:cNvSpPr>
          <p:nvPr>
            <p:ph type="dt" sz="half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277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277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13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3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3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3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3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3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3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479797" y="506453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3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3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3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3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3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3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3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3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3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slide_image option 3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663476"/>
          </a:xfrm>
          <a:prstGeom prst="rect">
            <a:avLst/>
          </a:prstGeom>
        </p:spPr>
        <p:txBody>
          <a:bodyPr/>
          <a:lstStyle>
            <a:lvl1pPr>
              <a:defRPr sz="3030" b="0">
                <a:solidFill>
                  <a:srgbClr val="016AAB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3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174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174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13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2770" name="Date Placeholder 4"/>
          <p:cNvSpPr>
            <a:spLocks noGrp="1"/>
          </p:cNvSpPr>
          <p:nvPr>
            <p:ph type="dt" sz="half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277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277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slide_image option 3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663476"/>
          </a:xfrm>
          <a:prstGeom prst="rect">
            <a:avLst/>
          </a:prstGeom>
        </p:spPr>
        <p:txBody>
          <a:bodyPr/>
          <a:lstStyle>
            <a:lvl1pPr>
              <a:defRPr sz="3030" b="0">
                <a:solidFill>
                  <a:srgbClr val="016AAB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174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174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2770" name="Date Placeholder 4"/>
          <p:cNvSpPr>
            <a:spLocks noGrp="1"/>
          </p:cNvSpPr>
          <p:nvPr>
            <p:ph type="dt" sz="half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277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277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6" name="Google Shape;173;p60"/>
          <p:cNvPicPr preferRelativeResize="0"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65992" y="354990"/>
            <a:ext cx="8173296" cy="832191"/>
          </a:xfrm>
          <a:prstGeom prst="rect">
            <a:avLst/>
          </a:prstGeom>
        </p:spPr>
        <p:txBody>
          <a:bodyPr/>
          <a:lstStyle>
            <a:lvl1pPr algn="r">
              <a:defRPr sz="4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Text Placeholder 1"/>
          <p:cNvSpPr>
            <a:spLocks noGrp="1"/>
          </p:cNvSpPr>
          <p:nvPr>
            <p:ph type="body" idx="2"/>
          </p:nvPr>
        </p:nvSpPr>
        <p:spPr>
          <a:xfrm>
            <a:off x="3394085" y="964296"/>
            <a:ext cx="8167793" cy="445769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Text Placeholder 1"/>
          <p:cNvSpPr>
            <a:spLocks noGrp="1"/>
          </p:cNvSpPr>
          <p:nvPr>
            <p:ph type="body" idx="10"/>
          </p:nvPr>
        </p:nvSpPr>
        <p:spPr>
          <a:xfrm>
            <a:off x="3394085" y="4016971"/>
            <a:ext cx="8167793" cy="445769"/>
          </a:xfrm>
          <a:prstGeom prst="rect">
            <a:avLst/>
          </a:prstGeom>
        </p:spPr>
        <p:txBody>
          <a:bodyPr/>
          <a:lstStyle>
            <a:lvl1pPr algn="r">
              <a:defRPr sz="1600">
                <a:solidFill>
                  <a:srgbClr val="DA4395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7" name="Text Placeholder 1"/>
          <p:cNvSpPr>
            <a:spLocks noGrp="1"/>
          </p:cNvSpPr>
          <p:nvPr>
            <p:ph type="body" idx="11"/>
          </p:nvPr>
        </p:nvSpPr>
        <p:spPr>
          <a:xfrm>
            <a:off x="3394085" y="1742122"/>
            <a:ext cx="8167793" cy="445769"/>
          </a:xfrm>
          <a:prstGeom prst="rect">
            <a:avLst/>
          </a:prstGeom>
        </p:spPr>
        <p:txBody>
          <a:bodyPr/>
          <a:lstStyle>
            <a:lvl1pPr algn="r">
              <a:defRPr sz="1900" b="1">
                <a:solidFill>
                  <a:srgbClr val="DA4395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8" name="Text Placeholder 1"/>
          <p:cNvSpPr>
            <a:spLocks noGrp="1"/>
          </p:cNvSpPr>
          <p:nvPr>
            <p:ph type="body" idx="13"/>
          </p:nvPr>
        </p:nvSpPr>
        <p:spPr>
          <a:xfrm>
            <a:off x="3394085" y="2042455"/>
            <a:ext cx="8167793" cy="445769"/>
          </a:xfrm>
          <a:prstGeom prst="rect">
            <a:avLst/>
          </a:prstGeom>
        </p:spPr>
        <p:txBody>
          <a:bodyPr/>
          <a:lstStyle>
            <a:lvl1pPr algn="r">
              <a:defRPr sz="140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</p:txBody>
      </p:sp>
    </p:spTree>
  </p:cSld>
  <p:clrMapOvr>
    <a:masterClrMapping/>
  </p:clrMapOvr>
  <p:hf hdr="0"/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479797" y="506453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slide_image option 3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Shape 159"/>
          <p:cNvPicPr preferRelativeResize="0">
            <a:picLocks noChangeAspect="1"/>
          </p:cNvPicPr>
          <p:nvPr/>
        </p:nvPicPr>
        <p:blipFill>
          <a:blip r:embed="rId2"/>
          <a:srcRect r="64111" b="6467"/>
          <a:stretch>
            <a:fillRect/>
          </a:stretch>
        </p:blipFill>
        <p:spPr>
          <a:xfrm>
            <a:off x="8618538" y="0"/>
            <a:ext cx="3014662" cy="6858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4339" name="Picture 4" descr="Image result for group of eight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6181725"/>
            <a:ext cx="1370013" cy="6445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Subtitle 2"/>
          <p:cNvSpPr txBox="1"/>
          <p:nvPr/>
        </p:nvSpPr>
        <p:spPr>
          <a:xfrm>
            <a:off x="379413" y="2060575"/>
            <a:ext cx="6157913" cy="4032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0" i="0" kern="1200" baseline="0">
                <a:solidFill>
                  <a:schemeClr val="bg1">
                    <a:lumMod val="85000"/>
                  </a:schemeClr>
                </a:solidFill>
                <a:latin typeface="Arial Narrow" panose="020B0606020202030204" pitchFamily="34" charset="0"/>
                <a:ea typeface="+mn-ea"/>
                <a:cs typeface="Arial Narrow" panose="020B060602020203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DA4395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 Narrow" panose="020B0606020202030204" pitchFamily="34" charset="0"/>
                <a:sym typeface="Arial" panose="020B0604020202020204"/>
              </a:rPr>
              <a:t>Dinh Phung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 Narrow" panose="020B0606020202030204" pitchFamily="34" charset="0"/>
                <a:sym typeface="Arial" panose="020B0604020202020204"/>
              </a:rPr>
              <a:t>, PhD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Arial Narrow" panose="020B0606020202030204" pitchFamily="34" charset="0"/>
              <a:sym typeface="Arial" panose="020B0604020202020204"/>
            </a:endParaRPr>
          </a:p>
        </p:txBody>
      </p:sp>
      <p:sp>
        <p:nvSpPr>
          <p:cNvPr id="5" name="Subtitle 2"/>
          <p:cNvSpPr txBox="1"/>
          <p:nvPr/>
        </p:nvSpPr>
        <p:spPr>
          <a:xfrm>
            <a:off x="368300" y="2338388"/>
            <a:ext cx="5838825" cy="11207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0" i="0" kern="1200" baseline="0">
                <a:solidFill>
                  <a:schemeClr val="bg1">
                    <a:lumMod val="85000"/>
                  </a:schemeClr>
                </a:solidFill>
                <a:latin typeface="Arial Narrow" panose="020B0606020202030204" pitchFamily="34" charset="0"/>
                <a:ea typeface="+mn-ea"/>
                <a:cs typeface="Arial Narrow" panose="020B060602020203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 Narrow" panose="020B0606020202030204" pitchFamily="34" charset="0"/>
                <a:sym typeface="Arial" panose="020B0604020202020204"/>
              </a:rPr>
              <a:t>Professor of Machine Learning and Data Science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accent5">
                  <a:lumMod val="75000"/>
                </a:schemeClr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Arial Narrow" panose="020B0606020202030204" pitchFamily="34" charset="0"/>
              <a:sym typeface="Arial" panose="020B0604020202020204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 Narrow" panose="020B0606020202030204" pitchFamily="34" charset="0"/>
                <a:sym typeface="Arial" panose="020B0604020202020204"/>
              </a:rPr>
              <a:t>Director (Research and Engagement),</a:t>
            </a:r>
            <a:b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 Narrow" panose="020B0606020202030204" pitchFamily="34" charset="0"/>
                <a:sym typeface="Arial" panose="020B0604020202020204"/>
              </a:rPr>
            </a:b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 Narrow" panose="020B0606020202030204" pitchFamily="34" charset="0"/>
                <a:sym typeface="Arial" panose="020B0604020202020204"/>
              </a:rPr>
              <a:t>Department of Data Science and AI, Faculty of Information Technology 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accent5">
                  <a:lumMod val="75000"/>
                </a:schemeClr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Arial Narrow" panose="020B0606020202030204" pitchFamily="34" charset="0"/>
              <a:sym typeface="Arial" panose="020B0604020202020204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 Narrow" panose="020B0606020202030204" pitchFamily="34" charset="0"/>
                <a:sym typeface="Arial" panose="020B0604020202020204"/>
              </a:rPr>
              <a:t>Email: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 Narrow" panose="020B0606020202030204" pitchFamily="34" charset="0"/>
                <a:sym typeface="Arial" panose="020B0604020202020204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D01279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/>
                <a:sym typeface="Arial" panose="020B0604020202020204"/>
              </a:rPr>
              <a:t>dinh.phung@monash.edu</a:t>
            </a: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D01279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Arial" panose="020B0604020202020204"/>
              <a:sym typeface="Arial" panose="020B0604020202020204"/>
            </a:endParaRPr>
          </a:p>
        </p:txBody>
      </p:sp>
      <p:sp>
        <p:nvSpPr>
          <p:cNvPr id="6" name="Text Placeholder 2"/>
          <p:cNvSpPr>
            <a:spLocks noGrp="1"/>
          </p:cNvSpPr>
          <p:nvPr>
            <p:ph type="body" idx="1"/>
          </p:nvPr>
        </p:nvSpPr>
        <p:spPr>
          <a:xfrm>
            <a:off x="379600" y="723317"/>
            <a:ext cx="8173296" cy="83219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>
                <a:solidFill>
                  <a:srgbClr val="0070C0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7" name="Text Placeholder 1"/>
          <p:cNvSpPr>
            <a:spLocks noGrp="1"/>
          </p:cNvSpPr>
          <p:nvPr>
            <p:ph type="body" idx="2"/>
          </p:nvPr>
        </p:nvSpPr>
        <p:spPr>
          <a:xfrm>
            <a:off x="407693" y="1332623"/>
            <a:ext cx="8167793" cy="44576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0070C0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10" name="Text Placeholder 1"/>
          <p:cNvSpPr>
            <a:spLocks noGrp="1"/>
          </p:cNvSpPr>
          <p:nvPr>
            <p:ph type="body" idx="10"/>
          </p:nvPr>
        </p:nvSpPr>
        <p:spPr>
          <a:xfrm>
            <a:off x="2265518" y="6299558"/>
            <a:ext cx="4659153" cy="4457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kumimoji="0" lang="en-AU" sz="1600" b="0" i="0" u="none" strike="noStrike" kern="1200" cap="none" spc="0" normalizeH="0" baseline="0" dirty="0">
                <a:ln>
                  <a:noFill/>
                </a:ln>
                <a:solidFill>
                  <a:srgbClr val="D01279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/>
                <a:sym typeface="Arial" panose="020B0604020202020204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</p:spTree>
  </p:cSld>
  <p:clrMapOvr>
    <a:masterClrMapping/>
  </p:clrMapOvr>
  <p:hf hdr="0"/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slide_image option 3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663476"/>
          </a:xfrm>
          <a:prstGeom prst="rect">
            <a:avLst/>
          </a:prstGeom>
        </p:spPr>
        <p:txBody>
          <a:bodyPr/>
          <a:lstStyle>
            <a:lvl1pPr>
              <a:defRPr sz="3030" b="0">
                <a:solidFill>
                  <a:srgbClr val="016AAB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174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174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2770" name="Date Placeholder 4"/>
          <p:cNvSpPr>
            <a:spLocks noGrp="1"/>
          </p:cNvSpPr>
          <p:nvPr>
            <p:ph type="dt" sz="half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277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277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slide_image option 3">
  <p:cSld name="1_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Shape 159"/>
          <p:cNvPicPr preferRelativeResize="0">
            <a:picLocks noChangeAspect="1"/>
          </p:cNvPicPr>
          <p:nvPr/>
        </p:nvPicPr>
        <p:blipFill>
          <a:blip r:embed="rId2"/>
          <a:srcRect r="64111" b="6467"/>
          <a:stretch>
            <a:fillRect/>
          </a:stretch>
        </p:blipFill>
        <p:spPr>
          <a:xfrm>
            <a:off x="8618538" y="0"/>
            <a:ext cx="3014662" cy="6858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5363" name="Picture 4" descr="Image result for group of eight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6181725"/>
            <a:ext cx="1370013" cy="6445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Subtitle 2"/>
          <p:cNvSpPr txBox="1"/>
          <p:nvPr/>
        </p:nvSpPr>
        <p:spPr>
          <a:xfrm>
            <a:off x="1463675" y="2355850"/>
            <a:ext cx="6159500" cy="4032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0" i="0" kern="1200" baseline="0">
                <a:solidFill>
                  <a:schemeClr val="bg1">
                    <a:lumMod val="85000"/>
                  </a:schemeClr>
                </a:solidFill>
                <a:latin typeface="Arial Narrow" panose="020B0606020202030204" pitchFamily="34" charset="0"/>
                <a:ea typeface="+mn-ea"/>
                <a:cs typeface="Arial Narrow" panose="020B060602020203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01279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/>
                <a:sym typeface="Arial" panose="020B0604020202020204"/>
              </a:rPr>
              <a:t>Dinh Phung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 Narrow" panose="020B0606020202030204" pitchFamily="34" charset="0"/>
                <a:sym typeface="Arial" panose="020B0604020202020204"/>
              </a:rPr>
              <a:t>, PhD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Arial Narrow" panose="020B0606020202030204" pitchFamily="34" charset="0"/>
              <a:sym typeface="Arial" panose="020B0604020202020204"/>
            </a:endParaRPr>
          </a:p>
        </p:txBody>
      </p:sp>
      <p:sp>
        <p:nvSpPr>
          <p:cNvPr id="5" name="Subtitle 2"/>
          <p:cNvSpPr txBox="1"/>
          <p:nvPr/>
        </p:nvSpPr>
        <p:spPr>
          <a:xfrm>
            <a:off x="1624013" y="3121025"/>
            <a:ext cx="5838825" cy="11207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0" i="0" kern="1200" baseline="0">
                <a:solidFill>
                  <a:schemeClr val="bg1">
                    <a:lumMod val="85000"/>
                  </a:schemeClr>
                </a:solidFill>
                <a:latin typeface="Arial Narrow" panose="020B0606020202030204" pitchFamily="34" charset="0"/>
                <a:ea typeface="+mn-ea"/>
                <a:cs typeface="Arial Narrow" panose="020B060602020203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 Narrow" panose="020B0606020202030204" pitchFamily="34" charset="0"/>
                <a:sym typeface="Arial" panose="020B0604020202020204"/>
              </a:rPr>
              <a:t>Professor of Machine Learning and Data Science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accent5">
                  <a:lumMod val="75000"/>
                </a:schemeClr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Arial Narrow" panose="020B0606020202030204" pitchFamily="34" charset="0"/>
              <a:sym typeface="Arial" panose="020B0604020202020204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 Narrow" panose="020B0606020202030204" pitchFamily="34" charset="0"/>
                <a:sym typeface="Arial" panose="020B0604020202020204"/>
              </a:rPr>
              <a:t>Director (Research and Engagement),</a:t>
            </a:r>
            <a:b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 Narrow" panose="020B0606020202030204" pitchFamily="34" charset="0"/>
                <a:sym typeface="Arial" panose="020B0604020202020204"/>
              </a:rPr>
            </a:b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 Narrow" panose="020B0606020202030204" pitchFamily="34" charset="0"/>
                <a:sym typeface="Arial" panose="020B0604020202020204"/>
              </a:rPr>
              <a:t>Department of Data Science and AI, Faculty of Information Technology 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accent5">
                  <a:lumMod val="75000"/>
                </a:schemeClr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Arial Narrow" panose="020B0606020202030204" pitchFamily="34" charset="0"/>
              <a:sym typeface="Arial" panose="020B0604020202020204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 Narrow" panose="020B0606020202030204" pitchFamily="34" charset="0"/>
                <a:sym typeface="Arial" panose="020B0604020202020204"/>
              </a:rPr>
              <a:t>Email: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 Narrow" panose="020B0606020202030204" pitchFamily="34" charset="0"/>
                <a:sym typeface="Arial" panose="020B0604020202020204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D01279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/>
                <a:sym typeface="Arial" panose="020B0604020202020204"/>
              </a:rPr>
              <a:t>dinh.phung@monash.edu</a:t>
            </a: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D01279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Arial" panose="020B0604020202020204"/>
              <a:sym typeface="Arial" panose="020B0604020202020204"/>
            </a:endParaRPr>
          </a:p>
        </p:txBody>
      </p:sp>
      <p:sp>
        <p:nvSpPr>
          <p:cNvPr id="6" name="Text Placeholder 2"/>
          <p:cNvSpPr>
            <a:spLocks noGrp="1"/>
          </p:cNvSpPr>
          <p:nvPr>
            <p:ph type="body" idx="1"/>
          </p:nvPr>
        </p:nvSpPr>
        <p:spPr>
          <a:xfrm>
            <a:off x="379600" y="739435"/>
            <a:ext cx="8173296" cy="83219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>
                <a:solidFill>
                  <a:srgbClr val="0070C0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7" name="Text Placeholder 1"/>
          <p:cNvSpPr>
            <a:spLocks noGrp="1"/>
          </p:cNvSpPr>
          <p:nvPr>
            <p:ph type="body" idx="2"/>
          </p:nvPr>
        </p:nvSpPr>
        <p:spPr>
          <a:xfrm>
            <a:off x="407693" y="1348741"/>
            <a:ext cx="8167793" cy="4457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rgbClr val="0070C0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12" name="Text Placeholder 1"/>
          <p:cNvSpPr>
            <a:spLocks noGrp="1"/>
          </p:cNvSpPr>
          <p:nvPr>
            <p:ph type="body" idx="10"/>
          </p:nvPr>
        </p:nvSpPr>
        <p:spPr>
          <a:xfrm>
            <a:off x="2265518" y="6280508"/>
            <a:ext cx="4659153" cy="4457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kumimoji="0" lang="en-AU" sz="1600" b="0" i="0" u="none" strike="noStrike" kern="1200" cap="none" spc="0" normalizeH="0" baseline="0" dirty="0">
                <a:ln>
                  <a:noFill/>
                </a:ln>
                <a:solidFill>
                  <a:srgbClr val="D01279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/>
                <a:sym typeface="Arial" panose="020B0604020202020204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</p:spTree>
  </p:cSld>
  <p:clrMapOvr>
    <a:masterClrMapping/>
  </p:clrMapOvr>
  <p:hf hdr="0"/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479797" y="506453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slide_image option 3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663476"/>
          </a:xfrm>
          <a:prstGeom prst="rect">
            <a:avLst/>
          </a:prstGeom>
        </p:spPr>
        <p:txBody>
          <a:bodyPr/>
          <a:lstStyle>
            <a:lvl1pPr>
              <a:defRPr sz="3030" b="0">
                <a:solidFill>
                  <a:srgbClr val="016AAB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174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174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2770" name="Date Placeholder 4"/>
          <p:cNvSpPr>
            <a:spLocks noGrp="1"/>
          </p:cNvSpPr>
          <p:nvPr>
            <p:ph type="dt" sz="half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277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277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479797" y="506453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slide_image option 3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663476"/>
          </a:xfrm>
          <a:prstGeom prst="rect">
            <a:avLst/>
          </a:prstGeom>
        </p:spPr>
        <p:txBody>
          <a:bodyPr/>
          <a:lstStyle>
            <a:lvl1pPr>
              <a:defRPr sz="3030" b="0">
                <a:solidFill>
                  <a:srgbClr val="016AAB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174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174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2770" name="Date Placeholder 4"/>
          <p:cNvSpPr>
            <a:spLocks noGrp="1"/>
          </p:cNvSpPr>
          <p:nvPr>
            <p:ph type="dt" sz="half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277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277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479797" y="506453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/>
          </p:cNvSpPr>
          <p:nvPr>
            <p:ph type="body" idx="1"/>
          </p:nvPr>
        </p:nvSpPr>
        <p:spPr>
          <a:xfrm>
            <a:off x="379600" y="1891960"/>
            <a:ext cx="8173296" cy="832191"/>
          </a:xfrm>
          <a:prstGeom prst="rect">
            <a:avLst/>
          </a:prstGeom>
        </p:spPr>
        <p:txBody>
          <a:bodyPr/>
          <a:lstStyle>
            <a:lvl1pPr>
              <a:defRPr sz="4000" b="1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9" name="Text Placeholder 1"/>
          <p:cNvSpPr>
            <a:spLocks noGrp="1"/>
          </p:cNvSpPr>
          <p:nvPr>
            <p:ph type="body" idx="2"/>
          </p:nvPr>
        </p:nvSpPr>
        <p:spPr>
          <a:xfrm>
            <a:off x="407693" y="2501266"/>
            <a:ext cx="8167793" cy="44576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18" name="Text Placeholder 1"/>
          <p:cNvSpPr>
            <a:spLocks noGrp="1"/>
          </p:cNvSpPr>
          <p:nvPr>
            <p:ph type="body" idx="10"/>
          </p:nvPr>
        </p:nvSpPr>
        <p:spPr>
          <a:xfrm>
            <a:off x="407693" y="5553941"/>
            <a:ext cx="8167793" cy="445769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rgbClr val="DA4395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7" name="Text Placeholder 1"/>
          <p:cNvSpPr>
            <a:spLocks noGrp="1"/>
          </p:cNvSpPr>
          <p:nvPr>
            <p:ph type="body" idx="11"/>
          </p:nvPr>
        </p:nvSpPr>
        <p:spPr>
          <a:xfrm>
            <a:off x="407693" y="3279092"/>
            <a:ext cx="8167793" cy="445769"/>
          </a:xfrm>
          <a:prstGeom prst="rect">
            <a:avLst/>
          </a:prstGeom>
        </p:spPr>
        <p:txBody>
          <a:bodyPr/>
          <a:lstStyle>
            <a:lvl1pPr algn="l">
              <a:defRPr sz="1900" b="1">
                <a:solidFill>
                  <a:srgbClr val="DA4395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10" name="Text Placeholder 1"/>
          <p:cNvSpPr>
            <a:spLocks noGrp="1"/>
          </p:cNvSpPr>
          <p:nvPr>
            <p:ph type="body" idx="13"/>
          </p:nvPr>
        </p:nvSpPr>
        <p:spPr>
          <a:xfrm>
            <a:off x="407693" y="3579425"/>
            <a:ext cx="8167793" cy="445769"/>
          </a:xfrm>
          <a:prstGeom prst="rect">
            <a:avLst/>
          </a:prstGeom>
        </p:spPr>
        <p:txBody>
          <a:bodyPr/>
          <a:lstStyle>
            <a:lvl1pPr algn="l">
              <a:defRPr sz="140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</p:txBody>
      </p:sp>
    </p:spTree>
  </p:cSld>
  <p:clrMapOvr>
    <a:masterClrMapping/>
  </p:clrMapOvr>
  <p:hf hdr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slide_image option 3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663476"/>
          </a:xfrm>
          <a:prstGeom prst="rect">
            <a:avLst/>
          </a:prstGeom>
        </p:spPr>
        <p:txBody>
          <a:bodyPr/>
          <a:lstStyle>
            <a:lvl1pPr>
              <a:defRPr sz="3030" b="0">
                <a:solidFill>
                  <a:srgbClr val="016AAB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174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174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2770" name="Date Placeholder 4"/>
          <p:cNvSpPr>
            <a:spLocks noGrp="1"/>
          </p:cNvSpPr>
          <p:nvPr>
            <p:ph type="dt" sz="half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277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277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479797" y="506453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slide_image option 3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663476"/>
          </a:xfrm>
          <a:prstGeom prst="rect">
            <a:avLst/>
          </a:prstGeom>
        </p:spPr>
        <p:txBody>
          <a:bodyPr/>
          <a:lstStyle>
            <a:lvl1pPr>
              <a:defRPr sz="3030" b="0">
                <a:solidFill>
                  <a:srgbClr val="016AAB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174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174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2770" name="Date Placeholder 4"/>
          <p:cNvSpPr>
            <a:spLocks noGrp="1"/>
          </p:cNvSpPr>
          <p:nvPr>
            <p:ph type="dt" sz="half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277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277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479797" y="506453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479797" y="506453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slide_image option 3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663476"/>
          </a:xfrm>
          <a:prstGeom prst="rect">
            <a:avLst/>
          </a:prstGeom>
        </p:spPr>
        <p:txBody>
          <a:bodyPr/>
          <a:lstStyle>
            <a:lvl1pPr>
              <a:defRPr sz="3030" b="0">
                <a:solidFill>
                  <a:srgbClr val="016AAB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174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174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2770" name="Date Placeholder 4"/>
          <p:cNvSpPr>
            <a:spLocks noGrp="1"/>
          </p:cNvSpPr>
          <p:nvPr>
            <p:ph type="dt" sz="half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277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277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479797" y="506453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slide_image option 3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663476"/>
          </a:xfrm>
          <a:prstGeom prst="rect">
            <a:avLst/>
          </a:prstGeom>
        </p:spPr>
        <p:txBody>
          <a:bodyPr/>
          <a:lstStyle>
            <a:lvl1pPr>
              <a:defRPr sz="3030" b="0">
                <a:solidFill>
                  <a:srgbClr val="016AAB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174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174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2770" name="Date Placeholder 4"/>
          <p:cNvSpPr>
            <a:spLocks noGrp="1"/>
          </p:cNvSpPr>
          <p:nvPr>
            <p:ph type="dt" sz="half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277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277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2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2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479797" y="506453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2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2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2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2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2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2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2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2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2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slide_image option 3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663476"/>
          </a:xfrm>
          <a:prstGeom prst="rect">
            <a:avLst/>
          </a:prstGeom>
        </p:spPr>
        <p:txBody>
          <a:bodyPr/>
          <a:lstStyle>
            <a:lvl1pPr>
              <a:defRPr sz="3030" b="0">
                <a:solidFill>
                  <a:srgbClr val="016AAB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27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174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174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27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2770" name="Date Placeholder 4"/>
          <p:cNvSpPr>
            <a:spLocks noGrp="1"/>
          </p:cNvSpPr>
          <p:nvPr>
            <p:ph type="dt" sz="half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277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277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2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2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2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2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2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2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2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479797" y="506453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2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2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2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2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2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2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2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2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2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slide_image option 3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663476"/>
          </a:xfrm>
          <a:prstGeom prst="rect">
            <a:avLst/>
          </a:prstGeom>
        </p:spPr>
        <p:txBody>
          <a:bodyPr/>
          <a:lstStyle>
            <a:lvl1pPr>
              <a:defRPr sz="3030" b="0">
                <a:solidFill>
                  <a:srgbClr val="016AAB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29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174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174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29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2770" name="Date Placeholder 4"/>
          <p:cNvSpPr>
            <a:spLocks noGrp="1"/>
          </p:cNvSpPr>
          <p:nvPr>
            <p:ph type="dt" sz="half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277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277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2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2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/>
          </p:cNvSpPr>
          <p:nvPr>
            <p:ph type="body" idx="1"/>
          </p:nvPr>
        </p:nvSpPr>
        <p:spPr>
          <a:xfrm>
            <a:off x="379600" y="1891960"/>
            <a:ext cx="8173296" cy="832191"/>
          </a:xfrm>
          <a:prstGeom prst="rect">
            <a:avLst/>
          </a:prstGeom>
        </p:spPr>
        <p:txBody>
          <a:bodyPr/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9" name="Text Placeholder 1"/>
          <p:cNvSpPr>
            <a:spLocks noGrp="1"/>
          </p:cNvSpPr>
          <p:nvPr>
            <p:ph type="body" idx="2"/>
          </p:nvPr>
        </p:nvSpPr>
        <p:spPr>
          <a:xfrm>
            <a:off x="407693" y="2501266"/>
            <a:ext cx="8167793" cy="44576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12" name="Text Placeholder 1"/>
          <p:cNvSpPr>
            <a:spLocks noGrp="1"/>
          </p:cNvSpPr>
          <p:nvPr>
            <p:ph type="body" idx="10"/>
          </p:nvPr>
        </p:nvSpPr>
        <p:spPr>
          <a:xfrm>
            <a:off x="407693" y="5553941"/>
            <a:ext cx="8167793" cy="445769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rgbClr val="DA4395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10" name="Text Placeholder 1"/>
          <p:cNvSpPr>
            <a:spLocks noGrp="1"/>
          </p:cNvSpPr>
          <p:nvPr>
            <p:ph type="body" idx="11"/>
          </p:nvPr>
        </p:nvSpPr>
        <p:spPr>
          <a:xfrm>
            <a:off x="407693" y="3279092"/>
            <a:ext cx="8167793" cy="445769"/>
          </a:xfrm>
          <a:prstGeom prst="rect">
            <a:avLst/>
          </a:prstGeom>
        </p:spPr>
        <p:txBody>
          <a:bodyPr/>
          <a:lstStyle>
            <a:lvl1pPr algn="l">
              <a:defRPr sz="1900" b="1">
                <a:solidFill>
                  <a:srgbClr val="DA4395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11" name="Text Placeholder 1"/>
          <p:cNvSpPr>
            <a:spLocks noGrp="1"/>
          </p:cNvSpPr>
          <p:nvPr>
            <p:ph type="body" idx="13"/>
          </p:nvPr>
        </p:nvSpPr>
        <p:spPr>
          <a:xfrm>
            <a:off x="407693" y="3579425"/>
            <a:ext cx="8167793" cy="445769"/>
          </a:xfrm>
          <a:prstGeom prst="rect">
            <a:avLst/>
          </a:prstGeom>
        </p:spPr>
        <p:txBody>
          <a:bodyPr/>
          <a:lstStyle>
            <a:lvl1pPr algn="l">
              <a:defRPr sz="140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</p:txBody>
      </p:sp>
    </p:spTree>
  </p:cSld>
  <p:clrMapOvr>
    <a:masterClrMapping/>
  </p:clrMapOvr>
  <p:hf hdr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3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3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3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3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3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479797" y="506453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3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3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3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3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3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3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3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3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3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slide_image option 3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663476"/>
          </a:xfrm>
          <a:prstGeom prst="rect">
            <a:avLst/>
          </a:prstGeom>
        </p:spPr>
        <p:txBody>
          <a:bodyPr/>
          <a:lstStyle>
            <a:lvl1pPr>
              <a:defRPr sz="3030" b="0">
                <a:solidFill>
                  <a:srgbClr val="016AAB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3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174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174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3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2770" name="Date Placeholder 4"/>
          <p:cNvSpPr>
            <a:spLocks noGrp="1"/>
          </p:cNvSpPr>
          <p:nvPr>
            <p:ph type="dt" sz="half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277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277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3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3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3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3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slide_image option 3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663476"/>
          </a:xfrm>
          <a:prstGeom prst="rect">
            <a:avLst/>
          </a:prstGeom>
        </p:spPr>
        <p:txBody>
          <a:bodyPr/>
          <a:lstStyle>
            <a:lvl1pPr>
              <a:defRPr sz="3030" b="0">
                <a:solidFill>
                  <a:srgbClr val="016AAB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3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3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3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479797" y="506453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3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3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3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3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3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3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3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174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174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3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3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slide_image option 3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663476"/>
          </a:xfrm>
          <a:prstGeom prst="rect">
            <a:avLst/>
          </a:prstGeom>
        </p:spPr>
        <p:txBody>
          <a:bodyPr/>
          <a:lstStyle>
            <a:lvl1pPr>
              <a:defRPr sz="3030" b="0">
                <a:solidFill>
                  <a:srgbClr val="016AAB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3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174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174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3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2770" name="Date Placeholder 4"/>
          <p:cNvSpPr>
            <a:spLocks noGrp="1"/>
          </p:cNvSpPr>
          <p:nvPr>
            <p:ph type="dt" sz="half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277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277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3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3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3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3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3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3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2770" name="Date Placeholder 4"/>
          <p:cNvSpPr>
            <a:spLocks noGrp="1"/>
          </p:cNvSpPr>
          <p:nvPr>
            <p:ph type="dt" sz="half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277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277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3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479797" y="506453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3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3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3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3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3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3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3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3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3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slide_image option 3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663476"/>
          </a:xfrm>
          <a:prstGeom prst="rect">
            <a:avLst/>
          </a:prstGeom>
        </p:spPr>
        <p:txBody>
          <a:bodyPr/>
          <a:lstStyle>
            <a:lvl1pPr>
              <a:defRPr sz="3030" b="0">
                <a:solidFill>
                  <a:srgbClr val="016AAB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" panose="020B0604020202020204" pitchFamily="34" charset="0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35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174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174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35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2770" name="Date Placeholder 4"/>
          <p:cNvSpPr>
            <a:spLocks noGrp="1"/>
          </p:cNvSpPr>
          <p:nvPr>
            <p:ph type="dt" sz="half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277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277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3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3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3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3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3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3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3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479797" y="506453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3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" panose="020B0604020202020204" pitchFamily="34" charset="0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3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3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3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3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3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3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3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3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slide_image option 3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663476"/>
          </a:xfrm>
          <a:prstGeom prst="rect">
            <a:avLst/>
          </a:prstGeom>
        </p:spPr>
        <p:txBody>
          <a:bodyPr/>
          <a:lstStyle>
            <a:lvl1pPr>
              <a:defRPr sz="3030" b="0">
                <a:solidFill>
                  <a:srgbClr val="016AAB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3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174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174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36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2770" name="Date Placeholder 4"/>
          <p:cNvSpPr>
            <a:spLocks noGrp="1"/>
          </p:cNvSpPr>
          <p:nvPr>
            <p:ph type="dt" sz="half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277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277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" panose="020B0604020202020204" pitchFamily="34" charset="0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3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3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3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3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3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3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3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479797" y="506453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3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3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3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" panose="020B0604020202020204" pitchFamily="34" charset="0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3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3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3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3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3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3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slide_image option 3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663476"/>
          </a:xfrm>
          <a:prstGeom prst="rect">
            <a:avLst/>
          </a:prstGeom>
        </p:spPr>
        <p:txBody>
          <a:bodyPr/>
          <a:lstStyle>
            <a:lvl1pPr>
              <a:defRPr sz="3030" b="0">
                <a:solidFill>
                  <a:srgbClr val="016AAB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38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174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174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38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2770" name="Date Placeholder 4"/>
          <p:cNvSpPr>
            <a:spLocks noGrp="1"/>
          </p:cNvSpPr>
          <p:nvPr>
            <p:ph type="dt" sz="half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277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277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3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3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" panose="020B0604020202020204" pitchFamily="34" charset="0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3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3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3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3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3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479797" y="506453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3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3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3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3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3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/>
          </p:cNvSpPr>
          <p:nvPr>
            <p:ph type="body" idx="1"/>
          </p:nvPr>
        </p:nvSpPr>
        <p:spPr>
          <a:xfrm>
            <a:off x="379600" y="1891960"/>
            <a:ext cx="8173296" cy="832191"/>
          </a:xfrm>
          <a:prstGeom prst="rect">
            <a:avLst/>
          </a:prstGeom>
        </p:spPr>
        <p:txBody>
          <a:bodyPr/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9" name="Text Placeholder 1"/>
          <p:cNvSpPr>
            <a:spLocks noGrp="1"/>
          </p:cNvSpPr>
          <p:nvPr>
            <p:ph type="body" idx="2"/>
          </p:nvPr>
        </p:nvSpPr>
        <p:spPr>
          <a:xfrm>
            <a:off x="407693" y="2501266"/>
            <a:ext cx="8167793" cy="445769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10" name="Text Placeholder 1"/>
          <p:cNvSpPr>
            <a:spLocks noGrp="1"/>
          </p:cNvSpPr>
          <p:nvPr>
            <p:ph type="body" idx="10"/>
          </p:nvPr>
        </p:nvSpPr>
        <p:spPr>
          <a:xfrm>
            <a:off x="2265518" y="5996988"/>
            <a:ext cx="4659153" cy="445769"/>
          </a:xfrm>
          <a:prstGeom prst="rect">
            <a:avLst/>
          </a:prstGeom>
        </p:spPr>
        <p:txBody>
          <a:bodyPr/>
          <a:lstStyle>
            <a:lvl1pPr algn="ctr">
              <a:defRPr sz="1600">
                <a:solidFill>
                  <a:srgbClr val="DA4395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11" name="Text Placeholder 1"/>
          <p:cNvSpPr>
            <a:spLocks noGrp="1"/>
          </p:cNvSpPr>
          <p:nvPr>
            <p:ph type="body" idx="11"/>
          </p:nvPr>
        </p:nvSpPr>
        <p:spPr>
          <a:xfrm>
            <a:off x="407693" y="3279092"/>
            <a:ext cx="8167793" cy="445769"/>
          </a:xfrm>
          <a:prstGeom prst="rect">
            <a:avLst/>
          </a:prstGeom>
        </p:spPr>
        <p:txBody>
          <a:bodyPr/>
          <a:lstStyle>
            <a:lvl1pPr algn="ctr">
              <a:defRPr sz="1900" b="1">
                <a:solidFill>
                  <a:srgbClr val="DA4395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13" name="Text Placeholder 1"/>
          <p:cNvSpPr>
            <a:spLocks noGrp="1"/>
          </p:cNvSpPr>
          <p:nvPr>
            <p:ph type="body" idx="13"/>
          </p:nvPr>
        </p:nvSpPr>
        <p:spPr>
          <a:xfrm>
            <a:off x="407693" y="4192271"/>
            <a:ext cx="8167793" cy="872710"/>
          </a:xfrm>
          <a:prstGeom prst="rect">
            <a:avLst/>
          </a:prstGeom>
        </p:spPr>
        <p:txBody>
          <a:bodyPr/>
          <a:lstStyle>
            <a:lvl1pPr algn="ctr">
              <a:defRPr sz="140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</p:txBody>
      </p:sp>
    </p:spTree>
  </p:cSld>
  <p:clrMapOvr>
    <a:masterClrMapping/>
  </p:clrMapOvr>
  <p:hf hdr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4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4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4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4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slide_image option 3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663476"/>
          </a:xfrm>
          <a:prstGeom prst="rect">
            <a:avLst/>
          </a:prstGeom>
        </p:spPr>
        <p:txBody>
          <a:bodyPr/>
          <a:lstStyle>
            <a:lvl1pPr>
              <a:defRPr sz="3030" b="0">
                <a:solidFill>
                  <a:srgbClr val="016AAB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40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174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174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40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2770" name="Date Placeholder 4"/>
          <p:cNvSpPr>
            <a:spLocks noGrp="1"/>
          </p:cNvSpPr>
          <p:nvPr>
            <p:ph type="dt" sz="half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277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277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4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4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4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4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4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4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4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479797" y="506453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4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4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4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4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4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4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4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" panose="020B0604020202020204" pitchFamily="34" charset="0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4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4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slide_image option 3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663476"/>
          </a:xfrm>
          <a:prstGeom prst="rect">
            <a:avLst/>
          </a:prstGeom>
        </p:spPr>
        <p:txBody>
          <a:bodyPr/>
          <a:lstStyle>
            <a:lvl1pPr>
              <a:defRPr sz="3030" b="0">
                <a:solidFill>
                  <a:srgbClr val="016AAB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4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174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174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4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2770" name="Date Placeholder 4"/>
          <p:cNvSpPr>
            <a:spLocks noGrp="1"/>
          </p:cNvSpPr>
          <p:nvPr>
            <p:ph type="dt" sz="half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277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277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4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4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4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4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4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4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" panose="020B0604020202020204" pitchFamily="34" charset="0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4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479797" y="506453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4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4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4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4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4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4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4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4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4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slide_image option 3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663476"/>
          </a:xfrm>
          <a:prstGeom prst="rect">
            <a:avLst/>
          </a:prstGeom>
        </p:spPr>
        <p:txBody>
          <a:bodyPr/>
          <a:lstStyle>
            <a:lvl1pPr>
              <a:defRPr sz="3030" b="0">
                <a:solidFill>
                  <a:srgbClr val="016AAB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slide_image option 3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663476"/>
          </a:xfrm>
          <a:prstGeom prst="rect">
            <a:avLst/>
          </a:prstGeom>
        </p:spPr>
        <p:txBody>
          <a:bodyPr/>
          <a:lstStyle>
            <a:lvl1pPr>
              <a:defRPr sz="3030" b="0">
                <a:solidFill>
                  <a:srgbClr val="016AA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44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174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174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44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2770" name="Date Placeholder 4"/>
          <p:cNvSpPr>
            <a:spLocks noGrp="1"/>
          </p:cNvSpPr>
          <p:nvPr>
            <p:ph type="dt" sz="half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277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277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4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4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4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4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4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4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4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479797" y="506453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4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Calibri" panose="020F0502020204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 Light" panose="020F0302020204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Calibri Light" panose="020F0302020204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Calibri Light" panose="020F0302020204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Calibri Light" panose="020F0302020204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4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4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4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4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4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4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4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4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slide_image option 3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663476"/>
          </a:xfrm>
          <a:prstGeom prst="rect">
            <a:avLst/>
          </a:prstGeom>
        </p:spPr>
        <p:txBody>
          <a:bodyPr/>
          <a:lstStyle>
            <a:lvl1pPr>
              <a:defRPr sz="3030" b="0">
                <a:solidFill>
                  <a:srgbClr val="016AAB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45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174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174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4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2770" name="Date Placeholder 4"/>
          <p:cNvSpPr>
            <a:spLocks noGrp="1"/>
          </p:cNvSpPr>
          <p:nvPr>
            <p:ph type="dt" sz="half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277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277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Calibri" panose="020F0502020204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 Light" panose="020F0302020204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Calibri Light" panose="020F0302020204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Calibri Light" panose="020F0302020204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Calibri Light" panose="020F0302020204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4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4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4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4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4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4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4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479797" y="506453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4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4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4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Calibri" panose="020F0502020204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 Light" panose="020F0302020204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Calibri Light" panose="020F0302020204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Calibri Light" panose="020F0302020204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Calibri Light" panose="020F0302020204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4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4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4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4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4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4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slide_image option 3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663476"/>
          </a:xfrm>
          <a:prstGeom prst="rect">
            <a:avLst/>
          </a:prstGeom>
        </p:spPr>
        <p:txBody>
          <a:bodyPr/>
          <a:lstStyle>
            <a:lvl1pPr>
              <a:defRPr sz="3030" b="0">
                <a:solidFill>
                  <a:srgbClr val="016AAB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47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174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174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47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2770" name="Date Placeholder 4"/>
          <p:cNvSpPr>
            <a:spLocks noGrp="1"/>
          </p:cNvSpPr>
          <p:nvPr>
            <p:ph type="dt" sz="half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277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277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4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4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Calibri" panose="020F0502020204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 Light" panose="020F0302020204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Calibri Light" panose="020F0302020204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Calibri Light" panose="020F0302020204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Calibri Light" panose="020F0302020204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Calibri Light" panose="020F0302020204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Calibri Light" panose="020F0302020204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Calibri Light" panose="020F0302020204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4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4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4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4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4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479797" y="506453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4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4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4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4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4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Calibri" panose="020F0502020204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 Light" panose="020F0302020204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Calibri Light" panose="020F0302020204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Calibri Light" panose="020F0302020204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Calibri Light" panose="020F0302020204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Calibri Light" panose="020F0302020204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Calibri Light" panose="020F0302020204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Calibri Light" panose="020F0302020204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4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4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4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4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slide_image option 3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663476"/>
          </a:xfrm>
          <a:prstGeom prst="rect">
            <a:avLst/>
          </a:prstGeom>
        </p:spPr>
        <p:txBody>
          <a:bodyPr/>
          <a:lstStyle>
            <a:lvl1pPr>
              <a:defRPr sz="3030" b="0">
                <a:solidFill>
                  <a:srgbClr val="016AAB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49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174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174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49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2770" name="Date Placeholder 4"/>
          <p:cNvSpPr>
            <a:spLocks noGrp="1"/>
          </p:cNvSpPr>
          <p:nvPr>
            <p:ph type="dt" sz="half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277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277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4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4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4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4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9600" y="1891960"/>
            <a:ext cx="8173296" cy="832191"/>
          </a:xfrm>
          <a:prstGeom prst="rect">
            <a:avLst/>
          </a:prstGeom>
        </p:spPr>
        <p:txBody>
          <a:bodyPr/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Text Placeholder 1"/>
          <p:cNvSpPr>
            <a:spLocks noGrp="1"/>
          </p:cNvSpPr>
          <p:nvPr>
            <p:ph type="body" idx="2"/>
          </p:nvPr>
        </p:nvSpPr>
        <p:spPr>
          <a:xfrm>
            <a:off x="407693" y="2501266"/>
            <a:ext cx="8167793" cy="44576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Text Placeholder 1"/>
          <p:cNvSpPr>
            <a:spLocks noGrp="1"/>
          </p:cNvSpPr>
          <p:nvPr>
            <p:ph type="body" idx="10"/>
          </p:nvPr>
        </p:nvSpPr>
        <p:spPr>
          <a:xfrm>
            <a:off x="407693" y="5553941"/>
            <a:ext cx="8167793" cy="445769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rgbClr val="DA4395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Text Placeholder 1"/>
          <p:cNvSpPr>
            <a:spLocks noGrp="1"/>
          </p:cNvSpPr>
          <p:nvPr>
            <p:ph type="body" idx="11"/>
          </p:nvPr>
        </p:nvSpPr>
        <p:spPr>
          <a:xfrm>
            <a:off x="407693" y="3279092"/>
            <a:ext cx="8167793" cy="445769"/>
          </a:xfrm>
          <a:prstGeom prst="rect">
            <a:avLst/>
          </a:prstGeom>
        </p:spPr>
        <p:txBody>
          <a:bodyPr/>
          <a:lstStyle>
            <a:lvl1pPr algn="l">
              <a:defRPr sz="1900" b="1">
                <a:solidFill>
                  <a:srgbClr val="DA4395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7" name="Text Placeholder 1"/>
          <p:cNvSpPr>
            <a:spLocks noGrp="1"/>
          </p:cNvSpPr>
          <p:nvPr>
            <p:ph type="body" idx="13"/>
          </p:nvPr>
        </p:nvSpPr>
        <p:spPr>
          <a:xfrm>
            <a:off x="407693" y="3579425"/>
            <a:ext cx="8167793" cy="445769"/>
          </a:xfrm>
          <a:prstGeom prst="rect">
            <a:avLst/>
          </a:prstGeom>
        </p:spPr>
        <p:txBody>
          <a:bodyPr/>
          <a:lstStyle>
            <a:lvl1pPr algn="l">
              <a:defRPr sz="140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</p:txBody>
      </p:sp>
    </p:spTree>
  </p:cSld>
  <p:clrMapOvr>
    <a:masterClrMapping/>
  </p:clrMapOvr>
  <p:hf hdr="0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Calibri Light" panose="020F0302020204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Calibri Light" panose="020F0302020204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Calibri Light" panose="020F0302020204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Calibri Light" panose="020F0302020204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Calibri Light" panose="020F0302020204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1">
                <a:solidFill>
                  <a:schemeClr val="tx1"/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5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5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5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479797" y="506453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5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5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5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5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5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5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5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Calibri Light" panose="020F0302020204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Calibri Light" panose="020F0302020204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Calibri Light" panose="020F0302020204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Calibri Light" panose="020F0302020204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Calibri Light" panose="020F0302020204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5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5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slide_image option 3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663476"/>
          </a:xfrm>
          <a:prstGeom prst="rect">
            <a:avLst/>
          </a:prstGeom>
        </p:spPr>
        <p:txBody>
          <a:bodyPr/>
          <a:lstStyle>
            <a:lvl1pPr>
              <a:defRPr sz="3030" b="0">
                <a:solidFill>
                  <a:srgbClr val="016AAB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5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174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174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5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2770" name="Date Placeholder 4"/>
          <p:cNvSpPr>
            <a:spLocks noGrp="1"/>
          </p:cNvSpPr>
          <p:nvPr>
            <p:ph type="dt" sz="half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277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277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5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5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5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5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5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5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Calibri" panose="020F0502020204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 Light" panose="020F0302020204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Calibri Light" panose="020F0302020204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Calibri Light" panose="020F0302020204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Calibri Light" panose="020F0302020204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Calibri Light" panose="020F0302020204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Calibri Light" panose="020F0302020204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Calibri Light" panose="020F0302020204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5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479797" y="506453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5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5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5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5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5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5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5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5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5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slide_image option 3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663476"/>
          </a:xfrm>
          <a:prstGeom prst="rect">
            <a:avLst/>
          </a:prstGeom>
        </p:spPr>
        <p:txBody>
          <a:bodyPr/>
          <a:lstStyle>
            <a:lvl1pPr>
              <a:defRPr sz="3030" b="0">
                <a:solidFill>
                  <a:srgbClr val="016AAB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Calibri" panose="020F0502020204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 Light" panose="020F0302020204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Calibri Light" panose="020F0302020204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Calibri Light" panose="020F0302020204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Calibri Light" panose="020F0302020204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Calibri Light" panose="020F0302020204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Calibri Light" panose="020F0302020204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Calibri Light" panose="020F0302020204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5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174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174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5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2770" name="Date Placeholder 4"/>
          <p:cNvSpPr>
            <a:spLocks noGrp="1"/>
          </p:cNvSpPr>
          <p:nvPr>
            <p:ph type="dt" sz="half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277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277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5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5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5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5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5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5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5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479797" y="506453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5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slide_image option 3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1134616"/>
          </a:xfrm>
          <a:prstGeom prst="rect">
            <a:avLst/>
          </a:prstGeom>
        </p:spPr>
        <p:txBody>
          <a:bodyPr/>
          <a:lstStyle>
            <a:lvl1pPr>
              <a:defRPr sz="3030" b="1">
                <a:solidFill>
                  <a:srgbClr val="016AAB"/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5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5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5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5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5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5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5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5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slide_image option 3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663476"/>
          </a:xfrm>
          <a:prstGeom prst="rect">
            <a:avLst/>
          </a:prstGeom>
        </p:spPr>
        <p:txBody>
          <a:bodyPr/>
          <a:lstStyle>
            <a:lvl1pPr>
              <a:defRPr sz="3030" b="0">
                <a:solidFill>
                  <a:srgbClr val="016AAB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54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174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174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5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2770" name="Date Placeholder 4"/>
          <p:cNvSpPr>
            <a:spLocks noGrp="1"/>
          </p:cNvSpPr>
          <p:nvPr>
            <p:ph type="dt" sz="half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277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277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2749"/>
            <a:ext cx="12192000" cy="762000"/>
          </a:xfrm>
          <a:prstGeom prst="rect">
            <a:avLst/>
          </a:prstGeom>
        </p:spPr>
        <p:txBody>
          <a:bodyPr/>
          <a:lstStyle>
            <a:lvl1pPr marL="173355" algn="l">
              <a:defRPr sz="3790" baseline="0">
                <a:solidFill>
                  <a:srgbClr val="25406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06401" y="1382457"/>
            <a:ext cx="11176000" cy="5059363"/>
          </a:xfrm>
          <a:prstGeom prst="rect">
            <a:avLst/>
          </a:prstGeom>
        </p:spPr>
        <p:txBody>
          <a:bodyPr/>
          <a:lstStyle>
            <a:lvl1pPr marL="252730" indent="-252730">
              <a:buSzPct val="65000"/>
              <a:buFontTx/>
              <a:buBlip>
                <a:blip r:embed="rId2"/>
              </a:buBlip>
              <a:defRPr sz="2840">
                <a:latin typeface="+mj-lt"/>
              </a:defRPr>
            </a:lvl1pPr>
            <a:lvl2pPr marL="680085" indent="-246380">
              <a:buClr>
                <a:schemeClr val="accent5"/>
              </a:buClr>
              <a:buSzPct val="65000"/>
              <a:buFontTx/>
              <a:buBlip>
                <a:blip r:embed="rId3"/>
              </a:buBlip>
              <a:defRPr sz="2465">
                <a:latin typeface="+mj-lt"/>
              </a:defRPr>
            </a:lvl2pPr>
            <a:lvl3pPr marL="1082675" indent="-216535">
              <a:buClr>
                <a:schemeClr val="accent5"/>
              </a:buClr>
              <a:buSzPct val="80000"/>
              <a:buFont typeface="Courier New" panose="02070309020205020404" pitchFamily="49" charset="0"/>
              <a:buChar char="o"/>
              <a:defRPr>
                <a:latin typeface="+mj-lt"/>
              </a:defRPr>
            </a:lvl3pPr>
            <a:lvl4pPr marL="1515745" indent="-216535">
              <a:buClr>
                <a:schemeClr val="accent5"/>
              </a:buClr>
              <a:buSzPct val="80000"/>
              <a:buFont typeface="Wingdings" panose="05000000000000000000" pitchFamily="2" charset="2"/>
              <a:buChar char="§"/>
              <a:defRPr>
                <a:latin typeface="+mj-lt"/>
              </a:defRPr>
            </a:lvl4pPr>
            <a:lvl5pPr>
              <a:buClr>
                <a:schemeClr val="accent5">
                  <a:lumMod val="75000"/>
                </a:schemeClr>
              </a:buClr>
              <a:defRPr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68000" y="6492875"/>
            <a:ext cx="15240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0000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FA9B9C9A-CAB4-431F-BC34-A78CD4725034}" type="slidenum">
              <a:rPr kumimoji="0" lang="en-AU" altLang="en-US" sz="1135" b="0" i="0" u="none" strike="noStrike" kern="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 Light" panose="020F0302020204030204" pitchFamily="34" charset="0"/>
                <a:ea typeface="Arial" panose="020B0604020202020204"/>
                <a:cs typeface="Arial" panose="020B0604020202020204"/>
                <a:sym typeface="Arial" panose="020B0604020202020204"/>
              </a:rPr>
            </a:fld>
            <a:endParaRPr kumimoji="0" lang="en-AU" altLang="en-US" sz="1135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 Light" panose="020F0302020204030204" pitchFamily="34" charset="0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  <p:hf hdr="0"/>
</p:sldLayout>
</file>

<file path=ppt/slideLayouts/slideLayout5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5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5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5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5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5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5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479797" y="506453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5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5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5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5894727"/>
            <a:ext cx="11337702" cy="762000"/>
          </a:xfrm>
          <a:prstGeom prst="rect">
            <a:avLst/>
          </a:prstGeom>
        </p:spPr>
        <p:txBody>
          <a:bodyPr/>
          <a:lstStyle>
            <a:lvl1pPr marL="173355" algn="l">
              <a:defRPr sz="3790" baseline="0">
                <a:solidFill>
                  <a:srgbClr val="25406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678978" y="290968"/>
            <a:ext cx="10933447" cy="5059363"/>
          </a:xfrm>
          <a:prstGeom prst="rect">
            <a:avLst/>
          </a:prstGeom>
        </p:spPr>
        <p:txBody>
          <a:bodyPr/>
          <a:lstStyle>
            <a:lvl1pPr marL="252730" indent="-252730">
              <a:buSzPct val="65000"/>
              <a:buFontTx/>
              <a:buBlip>
                <a:blip r:embed="rId2"/>
              </a:buBlip>
              <a:defRPr sz="2840">
                <a:latin typeface="+mj-lt"/>
              </a:defRPr>
            </a:lvl1pPr>
            <a:lvl2pPr marL="680085" indent="-246380">
              <a:buClr>
                <a:schemeClr val="accent5"/>
              </a:buClr>
              <a:buSzPct val="65000"/>
              <a:buFont typeface="Wingdings" panose="05000000000000000000" pitchFamily="2" charset="2"/>
              <a:buChar char="q"/>
              <a:defRPr sz="2465">
                <a:latin typeface="+mj-lt"/>
              </a:defRPr>
            </a:lvl2pPr>
            <a:lvl3pPr marL="1082675" indent="-216535">
              <a:buClr>
                <a:schemeClr val="accent5"/>
              </a:buClr>
              <a:buSzPct val="80000"/>
              <a:buFont typeface="Courier New" panose="02070309020205020404" pitchFamily="49" charset="0"/>
              <a:buChar char="o"/>
              <a:defRPr>
                <a:latin typeface="+mj-lt"/>
              </a:defRPr>
            </a:lvl3pPr>
            <a:lvl4pPr marL="1515745" indent="-216535">
              <a:buClr>
                <a:schemeClr val="accent5"/>
              </a:buClr>
              <a:buSzPct val="80000"/>
              <a:buFont typeface="Wingdings" panose="05000000000000000000" pitchFamily="2" charset="2"/>
              <a:buChar char="§"/>
              <a:defRPr>
                <a:latin typeface="+mj-lt"/>
              </a:defRPr>
            </a:lvl4pPr>
            <a:lvl5pPr>
              <a:buClr>
                <a:schemeClr val="accent5">
                  <a:lumMod val="75000"/>
                </a:schemeClr>
              </a:buClr>
              <a:defRPr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68000" y="6492875"/>
            <a:ext cx="15240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0000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FA9B9C9A-CAB4-431F-BC34-A78CD4725034}" type="slidenum">
              <a:rPr kumimoji="0" lang="en-AU" altLang="en-US" sz="1135" b="0" i="0" u="none" strike="noStrike" kern="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 Light" panose="020F0302020204030204" pitchFamily="34" charset="0"/>
                <a:ea typeface="Arial" panose="020B0604020202020204"/>
                <a:cs typeface="Arial" panose="020B0604020202020204"/>
                <a:sym typeface="Arial" panose="020B0604020202020204"/>
              </a:rPr>
            </a:fld>
            <a:endParaRPr kumimoji="0" lang="en-AU" altLang="en-US" sz="1135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 Light" panose="020F0302020204030204" pitchFamily="34" charset="0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  <p:hf hdr="0"/>
</p:sldLayout>
</file>

<file path=ppt/slideLayouts/slideLayout5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5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5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5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5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5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slide_image option 3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663476"/>
          </a:xfrm>
          <a:prstGeom prst="rect">
            <a:avLst/>
          </a:prstGeom>
        </p:spPr>
        <p:txBody>
          <a:bodyPr/>
          <a:lstStyle>
            <a:lvl1pPr>
              <a:defRPr sz="3030" b="0">
                <a:solidFill>
                  <a:srgbClr val="016AAB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56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174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174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56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2770" name="Date Placeholder 4"/>
          <p:cNvSpPr>
            <a:spLocks noGrp="1"/>
          </p:cNvSpPr>
          <p:nvPr>
            <p:ph type="dt" sz="half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277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277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5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5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3" y="5894727"/>
            <a:ext cx="11157450" cy="762000"/>
          </a:xfrm>
          <a:prstGeom prst="rect">
            <a:avLst/>
          </a:prstGeom>
        </p:spPr>
        <p:txBody>
          <a:bodyPr/>
          <a:lstStyle>
            <a:lvl1pPr marL="173355" algn="r">
              <a:defRPr sz="3790" baseline="0">
                <a:solidFill>
                  <a:srgbClr val="25406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06401" y="416181"/>
            <a:ext cx="11176000" cy="5059363"/>
          </a:xfrm>
          <a:prstGeom prst="rect">
            <a:avLst/>
          </a:prstGeom>
        </p:spPr>
        <p:txBody>
          <a:bodyPr/>
          <a:lstStyle>
            <a:lvl1pPr marL="252730" indent="-252730">
              <a:buSzPct val="65000"/>
              <a:buFontTx/>
              <a:buBlip>
                <a:blip r:embed="rId2"/>
              </a:buBlip>
              <a:defRPr sz="2840">
                <a:latin typeface="+mj-lt"/>
              </a:defRPr>
            </a:lvl1pPr>
            <a:lvl2pPr marL="680085" indent="-246380">
              <a:buClr>
                <a:schemeClr val="accent5"/>
              </a:buClr>
              <a:buSzPct val="65000"/>
              <a:buFontTx/>
              <a:buBlip>
                <a:blip r:embed="rId3"/>
              </a:buBlip>
              <a:defRPr sz="2465">
                <a:latin typeface="+mj-lt"/>
              </a:defRPr>
            </a:lvl2pPr>
            <a:lvl3pPr marL="1082675" indent="-216535">
              <a:buClr>
                <a:schemeClr val="accent5"/>
              </a:buClr>
              <a:buSzPct val="80000"/>
              <a:buFont typeface="Courier New" panose="02070309020205020404" pitchFamily="49" charset="0"/>
              <a:buChar char="o"/>
              <a:defRPr>
                <a:latin typeface="+mj-lt"/>
              </a:defRPr>
            </a:lvl3pPr>
            <a:lvl4pPr marL="1515745" indent="-216535">
              <a:buClr>
                <a:schemeClr val="accent5"/>
              </a:buClr>
              <a:buSzPct val="80000"/>
              <a:buFont typeface="Wingdings" panose="05000000000000000000" pitchFamily="2" charset="2"/>
              <a:buChar char="§"/>
              <a:defRPr>
                <a:latin typeface="+mj-lt"/>
              </a:defRPr>
            </a:lvl4pPr>
            <a:lvl5pPr>
              <a:buClr>
                <a:schemeClr val="accent5">
                  <a:lumMod val="75000"/>
                </a:schemeClr>
              </a:buClr>
              <a:defRPr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68000" y="6492875"/>
            <a:ext cx="15240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0000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FA9B9C9A-CAB4-431F-BC34-A78CD4725034}" type="slidenum">
              <a:rPr kumimoji="0" lang="en-AU" altLang="en-US" sz="1135" b="0" i="0" u="none" strike="noStrike" kern="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 Light" panose="020F0302020204030204" pitchFamily="34" charset="0"/>
                <a:ea typeface="Arial" panose="020B0604020202020204"/>
                <a:cs typeface="Arial" panose="020B0604020202020204"/>
                <a:sym typeface="Arial" panose="020B0604020202020204"/>
              </a:rPr>
            </a:fld>
            <a:endParaRPr kumimoji="0" lang="en-AU" altLang="en-US" sz="1135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 Light" panose="020F0302020204030204" pitchFamily="34" charset="0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  <p:hf hdr="0"/>
</p:sldLayout>
</file>

<file path=ppt/slideLayouts/slideLayout5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5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5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5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5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479797" y="506453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5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5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5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5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5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2749"/>
            <a:ext cx="11432172" cy="762000"/>
          </a:xfrm>
          <a:prstGeom prst="rect">
            <a:avLst/>
          </a:prstGeom>
        </p:spPr>
        <p:txBody>
          <a:bodyPr/>
          <a:lstStyle>
            <a:lvl1pPr marL="173355" algn="r">
              <a:defRPr sz="3790" baseline="0">
                <a:solidFill>
                  <a:srgbClr val="25406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06401" y="1382457"/>
            <a:ext cx="11176000" cy="5059363"/>
          </a:xfrm>
          <a:prstGeom prst="rect">
            <a:avLst/>
          </a:prstGeom>
        </p:spPr>
        <p:txBody>
          <a:bodyPr/>
          <a:lstStyle>
            <a:lvl1pPr marL="252730" indent="-252730">
              <a:buSzPct val="65000"/>
              <a:buFontTx/>
              <a:buBlip>
                <a:blip r:embed="rId2"/>
              </a:buBlip>
              <a:defRPr sz="2840">
                <a:latin typeface="+mj-lt"/>
              </a:defRPr>
            </a:lvl1pPr>
            <a:lvl2pPr marL="680085" indent="-246380">
              <a:buClr>
                <a:schemeClr val="accent5"/>
              </a:buClr>
              <a:buSzPct val="65000"/>
              <a:buFontTx/>
              <a:buBlip>
                <a:blip r:embed="rId3"/>
              </a:buBlip>
              <a:defRPr sz="2465">
                <a:latin typeface="+mj-lt"/>
              </a:defRPr>
            </a:lvl2pPr>
            <a:lvl3pPr marL="1082675" indent="-216535">
              <a:buClr>
                <a:schemeClr val="accent5"/>
              </a:buClr>
              <a:buSzPct val="80000"/>
              <a:buFont typeface="Courier New" panose="02070309020205020404" pitchFamily="49" charset="0"/>
              <a:buChar char="o"/>
              <a:defRPr>
                <a:latin typeface="+mj-lt"/>
              </a:defRPr>
            </a:lvl3pPr>
            <a:lvl4pPr marL="1515745" indent="-216535">
              <a:buClr>
                <a:schemeClr val="accent5"/>
              </a:buClr>
              <a:buSzPct val="80000"/>
              <a:buFont typeface="Wingdings" panose="05000000000000000000" pitchFamily="2" charset="2"/>
              <a:buChar char="§"/>
              <a:defRPr>
                <a:latin typeface="+mj-lt"/>
              </a:defRPr>
            </a:lvl4pPr>
            <a:lvl5pPr>
              <a:buClr>
                <a:schemeClr val="accent5">
                  <a:lumMod val="75000"/>
                </a:schemeClr>
              </a:buClr>
              <a:defRPr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68000" y="6492875"/>
            <a:ext cx="15240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0000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FA9B9C9A-CAB4-431F-BC34-A78CD4725034}" type="slidenum">
              <a:rPr kumimoji="0" lang="en-AU" altLang="en-US" sz="1135" b="0" i="0" u="none" strike="noStrike" kern="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 Light" panose="020F0302020204030204" pitchFamily="34" charset="0"/>
                <a:ea typeface="Arial" panose="020B0604020202020204"/>
                <a:cs typeface="Arial" panose="020B0604020202020204"/>
                <a:sym typeface="Arial" panose="020B0604020202020204"/>
              </a:rPr>
            </a:fld>
            <a:endParaRPr kumimoji="0" lang="en-AU" altLang="en-US" sz="1135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 Light" panose="020F0302020204030204" pitchFamily="34" charset="0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  <p:hf hdr="0"/>
</p:sldLayout>
</file>

<file path=ppt/slideLayouts/slideLayout5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5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5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5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slide_image option 3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663476"/>
          </a:xfrm>
          <a:prstGeom prst="rect">
            <a:avLst/>
          </a:prstGeom>
        </p:spPr>
        <p:txBody>
          <a:bodyPr/>
          <a:lstStyle>
            <a:lvl1pPr>
              <a:defRPr sz="3030" b="0">
                <a:solidFill>
                  <a:srgbClr val="016AAB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58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174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174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58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2770" name="Date Placeholder 4"/>
          <p:cNvSpPr>
            <a:spLocks noGrp="1"/>
          </p:cNvSpPr>
          <p:nvPr>
            <p:ph type="dt" sz="half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277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277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5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5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5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5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ontent Placeholder 2"/>
          <p:cNvSpPr>
            <a:spLocks noGrp="1"/>
          </p:cNvSpPr>
          <p:nvPr>
            <p:ph idx="1"/>
          </p:nvPr>
        </p:nvSpPr>
        <p:spPr>
          <a:xfrm>
            <a:off x="6437808" y="1387197"/>
            <a:ext cx="5366196" cy="5059363"/>
          </a:xfrm>
          <a:prstGeom prst="rect">
            <a:avLst/>
          </a:prstGeom>
        </p:spPr>
        <p:txBody>
          <a:bodyPr/>
          <a:lstStyle>
            <a:lvl1pPr marL="252730" indent="-252730">
              <a:buSzPct val="65000"/>
              <a:buFontTx/>
              <a:buBlip>
                <a:blip r:embed="rId2"/>
              </a:buBlip>
              <a:defRPr sz="2465">
                <a:latin typeface="+mj-lt"/>
              </a:defRPr>
            </a:lvl1pPr>
            <a:lvl2pPr marL="680085" indent="-246380">
              <a:buClr>
                <a:schemeClr val="tx2"/>
              </a:buClr>
              <a:buSzPct val="65000"/>
              <a:buFont typeface="Wingdings" panose="05000000000000000000" pitchFamily="2" charset="2"/>
              <a:buChar char="Ø"/>
              <a:defRPr sz="2180">
                <a:latin typeface="+mj-lt"/>
              </a:defRPr>
            </a:lvl2pPr>
            <a:lvl3pPr marL="1082675" indent="-216535">
              <a:buClr>
                <a:schemeClr val="accent5"/>
              </a:buClr>
              <a:buSzPct val="80000"/>
              <a:buFont typeface="Courier New" panose="02070309020205020404" pitchFamily="49" charset="0"/>
              <a:buChar char="o"/>
              <a:defRPr sz="1895">
                <a:latin typeface="+mj-lt"/>
              </a:defRPr>
            </a:lvl3pPr>
            <a:lvl4pPr marL="1515745" indent="-216535">
              <a:buClr>
                <a:schemeClr val="accent5"/>
              </a:buClr>
              <a:buSzPct val="80000"/>
              <a:buFont typeface="Wingdings" panose="05000000000000000000" pitchFamily="2" charset="2"/>
              <a:buChar char="§"/>
              <a:defRPr sz="1610">
                <a:latin typeface="+mj-lt"/>
              </a:defRPr>
            </a:lvl4pPr>
            <a:lvl5pPr>
              <a:buClr>
                <a:schemeClr val="accent5">
                  <a:lumMod val="75000"/>
                </a:schemeClr>
              </a:buClr>
              <a:defRPr sz="1325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0" y="222749"/>
            <a:ext cx="12192000" cy="762000"/>
          </a:xfrm>
          <a:prstGeom prst="rect">
            <a:avLst/>
          </a:prstGeom>
        </p:spPr>
        <p:txBody>
          <a:bodyPr/>
          <a:lstStyle>
            <a:lvl1pPr marL="173355" algn="l">
              <a:defRPr sz="3790" baseline="0">
                <a:solidFill>
                  <a:srgbClr val="25406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3"/>
          </p:nvPr>
        </p:nvSpPr>
        <p:spPr>
          <a:xfrm>
            <a:off x="746528" y="1387198"/>
            <a:ext cx="5366196" cy="5059363"/>
          </a:xfrm>
          <a:prstGeom prst="rect">
            <a:avLst/>
          </a:prstGeom>
        </p:spPr>
        <p:txBody>
          <a:bodyPr/>
          <a:lstStyle>
            <a:lvl1pPr marL="252730" indent="-252730">
              <a:buSzPct val="65000"/>
              <a:buFontTx/>
              <a:buBlip>
                <a:blip r:embed="rId2"/>
              </a:buBlip>
              <a:defRPr sz="2465">
                <a:latin typeface="+mj-lt"/>
              </a:defRPr>
            </a:lvl1pPr>
            <a:lvl2pPr marL="680085" indent="-246380">
              <a:buClr>
                <a:schemeClr val="tx2"/>
              </a:buClr>
              <a:buSzPct val="65000"/>
              <a:buFont typeface="Wingdings" panose="05000000000000000000" pitchFamily="2" charset="2"/>
              <a:buChar char="Ø"/>
              <a:defRPr sz="2180">
                <a:latin typeface="+mj-lt"/>
              </a:defRPr>
            </a:lvl2pPr>
            <a:lvl3pPr marL="1082675" indent="-216535">
              <a:buClr>
                <a:schemeClr val="accent5"/>
              </a:buClr>
              <a:buSzPct val="80000"/>
              <a:buFont typeface="Courier New" panose="02070309020205020404" pitchFamily="49" charset="0"/>
              <a:buChar char="o"/>
              <a:defRPr sz="1895">
                <a:latin typeface="+mj-lt"/>
              </a:defRPr>
            </a:lvl3pPr>
            <a:lvl4pPr marL="1515745" indent="-216535">
              <a:buClr>
                <a:schemeClr val="accent5"/>
              </a:buClr>
              <a:buSzPct val="80000"/>
              <a:buFont typeface="Wingdings" panose="05000000000000000000" pitchFamily="2" charset="2"/>
              <a:buChar char="§"/>
              <a:defRPr sz="1610">
                <a:latin typeface="+mj-lt"/>
              </a:defRPr>
            </a:lvl4pPr>
            <a:lvl5pPr>
              <a:buClr>
                <a:schemeClr val="accent5">
                  <a:lumMod val="75000"/>
                </a:schemeClr>
              </a:buClr>
              <a:defRPr sz="1325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68000" y="6492875"/>
            <a:ext cx="15240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0000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FA9B9C9A-CAB4-431F-BC34-A78CD4725034}" type="slidenum">
              <a:rPr kumimoji="0" lang="en-AU" altLang="en-US" sz="1135" b="0" i="0" u="none" strike="noStrike" kern="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 Light" panose="020F0302020204030204" pitchFamily="34" charset="0"/>
                <a:ea typeface="Arial" panose="020B0604020202020204"/>
                <a:cs typeface="Arial" panose="020B0604020202020204"/>
                <a:sym typeface="Arial" panose="020B0604020202020204"/>
              </a:rPr>
            </a:fld>
            <a:endParaRPr kumimoji="0" lang="en-AU" altLang="en-US" sz="1135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 Light" panose="020F0302020204030204" pitchFamily="34" charset="0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  <p:hf hdr="0"/>
</p:sldLayout>
</file>

<file path=ppt/slideLayouts/slideLayout5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5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5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479797" y="506453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5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5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5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5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5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5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5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Text Placeholder 2"/>
          <p:cNvSpPr>
            <a:spLocks noGrp="1"/>
          </p:cNvSpPr>
          <p:nvPr>
            <p:ph type="body" idx="1"/>
          </p:nvPr>
        </p:nvSpPr>
        <p:spPr>
          <a:xfrm>
            <a:off x="379600" y="1891960"/>
            <a:ext cx="8173296" cy="832191"/>
          </a:xfrm>
          <a:prstGeom prst="rect">
            <a:avLst/>
          </a:prstGeom>
        </p:spPr>
        <p:txBody>
          <a:bodyPr/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Text Placeholder 1"/>
          <p:cNvSpPr>
            <a:spLocks noGrp="1"/>
          </p:cNvSpPr>
          <p:nvPr>
            <p:ph type="body" idx="2"/>
          </p:nvPr>
        </p:nvSpPr>
        <p:spPr>
          <a:xfrm>
            <a:off x="407693" y="2501266"/>
            <a:ext cx="8167793" cy="44576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Text Placeholder 1"/>
          <p:cNvSpPr>
            <a:spLocks noGrp="1"/>
          </p:cNvSpPr>
          <p:nvPr>
            <p:ph type="body" idx="10"/>
          </p:nvPr>
        </p:nvSpPr>
        <p:spPr>
          <a:xfrm>
            <a:off x="407693" y="5553941"/>
            <a:ext cx="8167793" cy="445769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rgbClr val="DA4395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7" name="Text Placeholder 1"/>
          <p:cNvSpPr>
            <a:spLocks noGrp="1"/>
          </p:cNvSpPr>
          <p:nvPr>
            <p:ph type="body" idx="11"/>
          </p:nvPr>
        </p:nvSpPr>
        <p:spPr>
          <a:xfrm>
            <a:off x="407693" y="3279092"/>
            <a:ext cx="8167793" cy="445769"/>
          </a:xfrm>
          <a:prstGeom prst="rect">
            <a:avLst/>
          </a:prstGeom>
        </p:spPr>
        <p:txBody>
          <a:bodyPr/>
          <a:lstStyle>
            <a:lvl1pPr algn="l">
              <a:defRPr sz="1900" b="1">
                <a:solidFill>
                  <a:srgbClr val="DA4395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8" name="Text Placeholder 1"/>
          <p:cNvSpPr>
            <a:spLocks noGrp="1"/>
          </p:cNvSpPr>
          <p:nvPr>
            <p:ph type="body" idx="13"/>
          </p:nvPr>
        </p:nvSpPr>
        <p:spPr>
          <a:xfrm>
            <a:off x="407693" y="3579425"/>
            <a:ext cx="8167793" cy="445769"/>
          </a:xfrm>
          <a:prstGeom prst="rect">
            <a:avLst/>
          </a:prstGeom>
        </p:spPr>
        <p:txBody>
          <a:bodyPr/>
          <a:lstStyle>
            <a:lvl1pPr algn="l">
              <a:defRPr sz="140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</p:txBody>
      </p:sp>
    </p:spTree>
  </p:cSld>
  <p:clrMapOvr>
    <a:masterClrMapping/>
  </p:clrMapOvr>
  <p:hf hdr="0"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ontent Placeholder 2"/>
          <p:cNvSpPr>
            <a:spLocks noGrp="1"/>
          </p:cNvSpPr>
          <p:nvPr>
            <p:ph idx="1"/>
          </p:nvPr>
        </p:nvSpPr>
        <p:spPr>
          <a:xfrm>
            <a:off x="406401" y="1234798"/>
            <a:ext cx="5366196" cy="5059363"/>
          </a:xfrm>
          <a:prstGeom prst="rect">
            <a:avLst/>
          </a:prstGeom>
        </p:spPr>
        <p:txBody>
          <a:bodyPr/>
          <a:lstStyle>
            <a:lvl1pPr marL="252730" indent="-252730">
              <a:buSzPct val="65000"/>
              <a:buFontTx/>
              <a:buBlip>
                <a:blip r:embed="rId2"/>
              </a:buBlip>
              <a:defRPr sz="2465">
                <a:latin typeface="+mj-lt"/>
              </a:defRPr>
            </a:lvl1pPr>
            <a:lvl2pPr marL="680085" indent="-246380">
              <a:buClr>
                <a:schemeClr val="accent5"/>
              </a:buClr>
              <a:buSzPct val="65000"/>
              <a:buFont typeface="Wingdings" panose="05000000000000000000" pitchFamily="2" charset="2"/>
              <a:buChar char="q"/>
              <a:defRPr sz="2180">
                <a:latin typeface="+mj-lt"/>
              </a:defRPr>
            </a:lvl2pPr>
            <a:lvl3pPr marL="1082675" indent="-216535">
              <a:buClr>
                <a:schemeClr val="accent5"/>
              </a:buClr>
              <a:buSzPct val="80000"/>
              <a:buFont typeface="Courier New" panose="02070309020205020404" pitchFamily="49" charset="0"/>
              <a:buChar char="o"/>
              <a:defRPr sz="1895">
                <a:latin typeface="+mj-lt"/>
              </a:defRPr>
            </a:lvl3pPr>
            <a:lvl4pPr marL="1515745" indent="-216535">
              <a:buClr>
                <a:schemeClr val="accent5"/>
              </a:buClr>
              <a:buSzPct val="80000"/>
              <a:buFont typeface="Wingdings" panose="05000000000000000000" pitchFamily="2" charset="2"/>
              <a:buChar char="§"/>
              <a:defRPr sz="1610">
                <a:latin typeface="+mj-lt"/>
              </a:defRPr>
            </a:lvl4pPr>
            <a:lvl5pPr>
              <a:buClr>
                <a:schemeClr val="accent5">
                  <a:lumMod val="75000"/>
                </a:schemeClr>
              </a:buClr>
              <a:defRPr sz="1325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Content Placeholder 2"/>
          <p:cNvSpPr>
            <a:spLocks noGrp="1"/>
          </p:cNvSpPr>
          <p:nvPr>
            <p:ph idx="13"/>
          </p:nvPr>
        </p:nvSpPr>
        <p:spPr>
          <a:xfrm>
            <a:off x="6085077" y="1234798"/>
            <a:ext cx="5366196" cy="5059363"/>
          </a:xfrm>
          <a:prstGeom prst="rect">
            <a:avLst/>
          </a:prstGeom>
        </p:spPr>
        <p:txBody>
          <a:bodyPr/>
          <a:lstStyle>
            <a:lvl1pPr marL="252730" indent="-252730">
              <a:buSzPct val="65000"/>
              <a:buFontTx/>
              <a:buBlip>
                <a:blip r:embed="rId2"/>
              </a:buBlip>
              <a:defRPr sz="2465">
                <a:latin typeface="+mj-lt"/>
              </a:defRPr>
            </a:lvl1pPr>
            <a:lvl2pPr marL="680085" indent="-246380">
              <a:buClr>
                <a:schemeClr val="accent5"/>
              </a:buClr>
              <a:buSzPct val="65000"/>
              <a:buFont typeface="Wingdings" panose="05000000000000000000" pitchFamily="2" charset="2"/>
              <a:buChar char="q"/>
              <a:defRPr sz="2180">
                <a:latin typeface="+mj-lt"/>
              </a:defRPr>
            </a:lvl2pPr>
            <a:lvl3pPr marL="1082675" indent="-216535">
              <a:buClr>
                <a:schemeClr val="accent5"/>
              </a:buClr>
              <a:buSzPct val="80000"/>
              <a:buFont typeface="Courier New" panose="02070309020205020404" pitchFamily="49" charset="0"/>
              <a:buChar char="o"/>
              <a:defRPr sz="1895">
                <a:latin typeface="+mj-lt"/>
              </a:defRPr>
            </a:lvl3pPr>
            <a:lvl4pPr marL="1515745" indent="-216535">
              <a:buClr>
                <a:schemeClr val="accent5"/>
              </a:buClr>
              <a:buSzPct val="80000"/>
              <a:buFont typeface="Wingdings" panose="05000000000000000000" pitchFamily="2" charset="2"/>
              <a:buChar char="§"/>
              <a:defRPr sz="1610">
                <a:latin typeface="+mj-lt"/>
              </a:defRPr>
            </a:lvl4pPr>
            <a:lvl5pPr>
              <a:buClr>
                <a:schemeClr val="accent5">
                  <a:lumMod val="75000"/>
                </a:schemeClr>
              </a:buClr>
              <a:defRPr sz="1325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0" y="222749"/>
            <a:ext cx="11432172" cy="762000"/>
          </a:xfrm>
          <a:prstGeom prst="rect">
            <a:avLst/>
          </a:prstGeom>
        </p:spPr>
        <p:txBody>
          <a:bodyPr/>
          <a:lstStyle>
            <a:lvl1pPr marL="173355" algn="r">
              <a:defRPr sz="3790" baseline="0">
                <a:solidFill>
                  <a:srgbClr val="25406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68000" y="6492875"/>
            <a:ext cx="15240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0000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FA9B9C9A-CAB4-431F-BC34-A78CD4725034}" type="slidenum">
              <a:rPr kumimoji="0" lang="en-AU" altLang="en-US" sz="1135" b="0" i="0" u="none" strike="noStrike" kern="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 Light" panose="020F0302020204030204" pitchFamily="34" charset="0"/>
                <a:ea typeface="Arial" panose="020B0604020202020204"/>
                <a:cs typeface="Arial" panose="020B0604020202020204"/>
                <a:sym typeface="Arial" panose="020B0604020202020204"/>
              </a:rPr>
            </a:fld>
            <a:endParaRPr kumimoji="0" lang="en-AU" altLang="en-US" sz="1135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 Light" panose="020F0302020204030204" pitchFamily="34" charset="0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  <p:hf hdr="0"/>
</p:sldLayout>
</file>

<file path=ppt/slideLayouts/slideLayout6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6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slide_image option 3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663476"/>
          </a:xfrm>
          <a:prstGeom prst="rect">
            <a:avLst/>
          </a:prstGeom>
        </p:spPr>
        <p:txBody>
          <a:bodyPr/>
          <a:lstStyle>
            <a:lvl1pPr>
              <a:defRPr sz="3030" b="0">
                <a:solidFill>
                  <a:srgbClr val="016AAB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60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174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174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60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2770" name="Date Placeholder 4"/>
          <p:cNvSpPr>
            <a:spLocks noGrp="1"/>
          </p:cNvSpPr>
          <p:nvPr>
            <p:ph type="dt" sz="half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277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277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6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6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6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6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6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6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ontent Placeholder 2"/>
          <p:cNvSpPr>
            <a:spLocks noGrp="1"/>
          </p:cNvSpPr>
          <p:nvPr>
            <p:ph idx="1"/>
          </p:nvPr>
        </p:nvSpPr>
        <p:spPr>
          <a:xfrm>
            <a:off x="598126" y="290968"/>
            <a:ext cx="5366196" cy="5059363"/>
          </a:xfrm>
          <a:prstGeom prst="rect">
            <a:avLst/>
          </a:prstGeom>
        </p:spPr>
        <p:txBody>
          <a:bodyPr/>
          <a:lstStyle>
            <a:lvl1pPr marL="252730" indent="-252730">
              <a:buSzPct val="65000"/>
              <a:buFontTx/>
              <a:buBlip>
                <a:blip r:embed="rId2"/>
              </a:buBlip>
              <a:defRPr sz="2465">
                <a:latin typeface="+mj-lt"/>
              </a:defRPr>
            </a:lvl1pPr>
            <a:lvl2pPr marL="680085" indent="-246380">
              <a:buClr>
                <a:schemeClr val="accent5"/>
              </a:buClr>
              <a:buSzPct val="65000"/>
              <a:buFont typeface="Wingdings" panose="05000000000000000000" pitchFamily="2" charset="2"/>
              <a:buChar char="q"/>
              <a:defRPr sz="2180">
                <a:latin typeface="+mj-lt"/>
              </a:defRPr>
            </a:lvl2pPr>
            <a:lvl3pPr marL="1082675" indent="-216535">
              <a:buClr>
                <a:schemeClr val="accent5"/>
              </a:buClr>
              <a:buSzPct val="80000"/>
              <a:buFont typeface="Courier New" panose="02070309020205020404" pitchFamily="49" charset="0"/>
              <a:buChar char="o"/>
              <a:defRPr sz="1895">
                <a:latin typeface="+mj-lt"/>
              </a:defRPr>
            </a:lvl3pPr>
            <a:lvl4pPr marL="1515745" indent="-216535">
              <a:buClr>
                <a:schemeClr val="accent5"/>
              </a:buClr>
              <a:buSzPct val="80000"/>
              <a:buFont typeface="Wingdings" panose="05000000000000000000" pitchFamily="2" charset="2"/>
              <a:buChar char="§"/>
              <a:defRPr sz="1610">
                <a:latin typeface="+mj-lt"/>
              </a:defRPr>
            </a:lvl4pPr>
            <a:lvl5pPr>
              <a:buClr>
                <a:schemeClr val="accent5">
                  <a:lumMod val="75000"/>
                </a:schemeClr>
              </a:buClr>
              <a:defRPr sz="1325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Content Placeholder 2"/>
          <p:cNvSpPr>
            <a:spLocks noGrp="1"/>
          </p:cNvSpPr>
          <p:nvPr>
            <p:ph idx="13"/>
          </p:nvPr>
        </p:nvSpPr>
        <p:spPr>
          <a:xfrm>
            <a:off x="6276802" y="290968"/>
            <a:ext cx="5366196" cy="5059363"/>
          </a:xfrm>
          <a:prstGeom prst="rect">
            <a:avLst/>
          </a:prstGeom>
        </p:spPr>
        <p:txBody>
          <a:bodyPr/>
          <a:lstStyle>
            <a:lvl1pPr marL="252730" indent="-252730">
              <a:buSzPct val="65000"/>
              <a:buFontTx/>
              <a:buBlip>
                <a:blip r:embed="rId2"/>
              </a:buBlip>
              <a:defRPr sz="2465">
                <a:latin typeface="+mj-lt"/>
              </a:defRPr>
            </a:lvl1pPr>
            <a:lvl2pPr marL="680085" indent="-246380">
              <a:buClr>
                <a:schemeClr val="accent5"/>
              </a:buClr>
              <a:buSzPct val="65000"/>
              <a:buFont typeface="Wingdings" panose="05000000000000000000" pitchFamily="2" charset="2"/>
              <a:buChar char="q"/>
              <a:defRPr sz="2180">
                <a:latin typeface="+mj-lt"/>
              </a:defRPr>
            </a:lvl2pPr>
            <a:lvl3pPr marL="1082675" indent="-216535">
              <a:buClr>
                <a:schemeClr val="accent5"/>
              </a:buClr>
              <a:buSzPct val="80000"/>
              <a:buFont typeface="Courier New" panose="02070309020205020404" pitchFamily="49" charset="0"/>
              <a:buChar char="o"/>
              <a:defRPr sz="1895">
                <a:latin typeface="+mj-lt"/>
              </a:defRPr>
            </a:lvl3pPr>
            <a:lvl4pPr marL="1515745" indent="-216535">
              <a:buClr>
                <a:schemeClr val="accent5"/>
              </a:buClr>
              <a:buSzPct val="80000"/>
              <a:buFont typeface="Wingdings" panose="05000000000000000000" pitchFamily="2" charset="2"/>
              <a:buChar char="§"/>
              <a:defRPr sz="1610">
                <a:latin typeface="+mj-lt"/>
              </a:defRPr>
            </a:lvl4pPr>
            <a:lvl5pPr>
              <a:buClr>
                <a:schemeClr val="accent5">
                  <a:lumMod val="75000"/>
                </a:schemeClr>
              </a:buClr>
              <a:defRPr sz="1325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3" y="5894727"/>
            <a:ext cx="11157450" cy="762000"/>
          </a:xfrm>
          <a:prstGeom prst="rect">
            <a:avLst/>
          </a:prstGeom>
        </p:spPr>
        <p:txBody>
          <a:bodyPr/>
          <a:lstStyle>
            <a:lvl1pPr marL="173355" algn="r">
              <a:defRPr sz="3790" baseline="0">
                <a:solidFill>
                  <a:srgbClr val="25406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68000" y="6492875"/>
            <a:ext cx="15240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0000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FA9B9C9A-CAB4-431F-BC34-A78CD4725034}" type="slidenum">
              <a:rPr kumimoji="0" lang="en-AU" altLang="en-US" sz="1135" b="0" i="0" u="none" strike="noStrike" kern="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 Light" panose="020F0302020204030204" pitchFamily="34" charset="0"/>
                <a:ea typeface="Arial" panose="020B0604020202020204"/>
                <a:cs typeface="Arial" panose="020B0604020202020204"/>
                <a:sym typeface="Arial" panose="020B0604020202020204"/>
              </a:rPr>
            </a:fld>
            <a:endParaRPr kumimoji="0" lang="en-AU" altLang="en-US" sz="1135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 Light" panose="020F0302020204030204" pitchFamily="34" charset="0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  <p:hf hdr="0"/>
</p:sldLayout>
</file>

<file path=ppt/slideLayouts/slideLayout6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479797" y="506453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6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6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6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6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6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6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6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6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6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slide_image option 3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663476"/>
          </a:xfrm>
          <a:prstGeom prst="rect">
            <a:avLst/>
          </a:prstGeom>
        </p:spPr>
        <p:txBody>
          <a:bodyPr/>
          <a:lstStyle>
            <a:lvl1pPr>
              <a:defRPr sz="3030" b="0">
                <a:solidFill>
                  <a:srgbClr val="016AAB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762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75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50800" dist="889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32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1" y="1066801"/>
            <a:ext cx="11176000" cy="5059363"/>
          </a:xfrm>
        </p:spPr>
        <p:txBody>
          <a:bodyPr/>
          <a:lstStyle>
            <a:lvl1pPr marL="252730" indent="-252730">
              <a:buSzPct val="65000"/>
              <a:buFontTx/>
              <a:buBlip>
                <a:blip r:embed="rId2"/>
              </a:buBlip>
              <a:defRPr sz="2840">
                <a:latin typeface="+mj-lt"/>
              </a:defRPr>
            </a:lvl1pPr>
            <a:lvl2pPr marL="680085" indent="-246380">
              <a:buClr>
                <a:schemeClr val="accent5"/>
              </a:buClr>
              <a:buSzPct val="65000"/>
              <a:buFont typeface="Wingdings" panose="05000000000000000000" pitchFamily="2" charset="2"/>
              <a:buChar char="q"/>
              <a:defRPr sz="2465">
                <a:latin typeface="+mj-lt"/>
              </a:defRPr>
            </a:lvl2pPr>
            <a:lvl3pPr marL="1082675" indent="-216535">
              <a:buClr>
                <a:schemeClr val="accent5"/>
              </a:buClr>
              <a:buSzPct val="80000"/>
              <a:buFont typeface="Courier New" panose="02070309020205020404" pitchFamily="49" charset="0"/>
              <a:buChar char="o"/>
              <a:defRPr>
                <a:latin typeface="+mj-lt"/>
              </a:defRPr>
            </a:lvl3pPr>
            <a:lvl4pPr marL="1515745" indent="-216535">
              <a:buClr>
                <a:schemeClr val="accent5"/>
              </a:buClr>
              <a:buSzPct val="80000"/>
              <a:buFont typeface="Wingdings" panose="05000000000000000000" pitchFamily="2" charset="2"/>
              <a:buChar char="§"/>
              <a:defRPr>
                <a:latin typeface="+mj-lt"/>
              </a:defRPr>
            </a:lvl4pPr>
            <a:lvl5pPr>
              <a:buClr>
                <a:schemeClr val="accent5">
                  <a:lumMod val="75000"/>
                </a:schemeClr>
              </a:buClr>
              <a:defRPr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88492" cy="762000"/>
          </a:xfrm>
        </p:spPr>
        <p:txBody>
          <a:bodyPr/>
          <a:lstStyle>
            <a:lvl1pPr marL="173355" algn="l">
              <a:defRPr sz="379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10760075" y="6492875"/>
            <a:ext cx="14287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baseline="0" smtClean="0">
                <a:solidFill>
                  <a:srgbClr val="EBEBF9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5161BD0B-48DF-4148-8ECD-5EB516E915EA}" type="datetime1">
              <a:rPr kumimoji="0" lang="zh-CN" altLang="en-US" sz="1135" b="0" i="0" u="none" strike="noStrike" kern="0" cap="none" spc="0" normalizeH="0" baseline="0" noProof="0" smtClean="0">
                <a:ln>
                  <a:noFill/>
                </a:ln>
                <a:solidFill>
                  <a:srgbClr val="EBEBF9"/>
                </a:solidFill>
                <a:effectLst/>
                <a:uLnTx/>
                <a:uFillTx/>
                <a:latin typeface="Calibri Light" panose="020F0302020204030204" pitchFamily="34" charset="0"/>
                <a:ea typeface="Arial" panose="020B0604020202020204"/>
                <a:cs typeface="+mn-cs"/>
                <a:sym typeface="Arial" panose="020B0604020202020204"/>
              </a:rPr>
            </a:fld>
            <a:endParaRPr kumimoji="0" lang="en-US" sz="1135" b="0" i="0" u="none" strike="noStrike" kern="0" cap="none" spc="0" normalizeH="0" baseline="0" noProof="0" dirty="0">
              <a:ln>
                <a:noFill/>
              </a:ln>
              <a:solidFill>
                <a:srgbClr val="EBEBF9"/>
              </a:solidFill>
              <a:effectLst/>
              <a:uLnTx/>
              <a:uFillTx/>
              <a:latin typeface="Calibri Light" panose="020F0302020204030204" pitchFamily="34" charset="0"/>
              <a:ea typeface="Arial" panose="020B0604020202020204"/>
              <a:cs typeface="+mn-cs"/>
              <a:sym typeface="Arial" panose="020B0604020202020204"/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68000" y="6492875"/>
            <a:ext cx="15240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>
              <a:defRPr>
                <a:solidFill>
                  <a:srgbClr val="FF0000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FA9B9C9A-CAB4-431F-BC34-A78CD4725034}" type="slidenum">
              <a:rPr kumimoji="0" lang="en-AU" altLang="en-US" sz="1135" b="0" i="0" u="none" strike="noStrike" kern="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 Light" panose="020F0302020204030204" pitchFamily="34" charset="0"/>
                <a:ea typeface="Arial" panose="020B0604020202020204"/>
                <a:cs typeface="Arial" panose="020B0604020202020204"/>
                <a:sym typeface="Arial" panose="020B0604020202020204"/>
              </a:rPr>
            </a:fld>
            <a:endParaRPr kumimoji="0" lang="en-AU" altLang="en-US" sz="1135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 Light" panose="020F0302020204030204" pitchFamily="34" charset="0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r>
              <a:rPr kumimoji="0" lang="en-US" sz="1135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Arial" panose="020B0604020202020204"/>
                <a:cs typeface="+mn-cs"/>
                <a:sym typeface="Arial" panose="020B0604020202020204"/>
              </a:rPr>
              <a:t>接拒接拒接</a:t>
            </a:r>
            <a:endParaRPr kumimoji="0" lang="en-US" sz="1135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Arial" panose="020B0604020202020204"/>
              <a:cs typeface="+mn-cs"/>
              <a:sym typeface="Arial" panose="020B0604020202020204"/>
            </a:endParaRPr>
          </a:p>
        </p:txBody>
      </p:sp>
    </p:spTree>
  </p:cSld>
  <p:clrMapOvr>
    <a:masterClrMapping/>
  </p:clrMapOvr>
  <p:hf hdr="0"/>
</p:sldLayout>
</file>

<file path=ppt/slideLayouts/slideLayout6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174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174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6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2770" name="Date Placeholder 4"/>
          <p:cNvSpPr>
            <a:spLocks noGrp="1"/>
          </p:cNvSpPr>
          <p:nvPr>
            <p:ph type="dt" sz="half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277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277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6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6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6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6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6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6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6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479797" y="506453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6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096000" y="6477000"/>
            <a:ext cx="6096000" cy="381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46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32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6477000"/>
            <a:ext cx="6096000" cy="381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46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32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12192000" cy="762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75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50800" dist="889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32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6083300" y="6481763"/>
            <a:ext cx="0" cy="365125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1" y="1066801"/>
            <a:ext cx="11176000" cy="5059363"/>
          </a:xfrm>
        </p:spPr>
        <p:txBody>
          <a:bodyPr/>
          <a:lstStyle>
            <a:lvl1pPr marL="252730" indent="-252730">
              <a:buSzPct val="65000"/>
              <a:buFontTx/>
              <a:buBlip>
                <a:blip r:embed="rId2"/>
              </a:buBlip>
              <a:defRPr sz="2840">
                <a:latin typeface="+mj-lt"/>
              </a:defRPr>
            </a:lvl1pPr>
            <a:lvl2pPr marL="680085" indent="-246380">
              <a:buClr>
                <a:schemeClr val="accent5"/>
              </a:buClr>
              <a:buSzPct val="65000"/>
              <a:buFont typeface="Wingdings" panose="05000000000000000000" pitchFamily="2" charset="2"/>
              <a:buChar char="q"/>
              <a:defRPr sz="2465">
                <a:latin typeface="+mj-lt"/>
              </a:defRPr>
            </a:lvl2pPr>
            <a:lvl3pPr marL="1082675" indent="-216535">
              <a:buClr>
                <a:schemeClr val="accent5"/>
              </a:buClr>
              <a:buSzPct val="80000"/>
              <a:buFont typeface="Courier New" panose="02070309020205020404" pitchFamily="49" charset="0"/>
              <a:buChar char="o"/>
              <a:defRPr>
                <a:latin typeface="+mj-lt"/>
              </a:defRPr>
            </a:lvl3pPr>
            <a:lvl4pPr marL="1515745" indent="-216535">
              <a:buClr>
                <a:schemeClr val="accent5"/>
              </a:buClr>
              <a:buSzPct val="80000"/>
              <a:buFont typeface="Wingdings" panose="05000000000000000000" pitchFamily="2" charset="2"/>
              <a:buChar char="§"/>
              <a:defRPr>
                <a:latin typeface="+mj-lt"/>
              </a:defRPr>
            </a:lvl4pPr>
            <a:lvl5pPr>
              <a:buClr>
                <a:schemeClr val="accent5">
                  <a:lumMod val="75000"/>
                </a:schemeClr>
              </a:buClr>
              <a:defRPr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88492" cy="762000"/>
          </a:xfrm>
        </p:spPr>
        <p:txBody>
          <a:bodyPr/>
          <a:lstStyle>
            <a:lvl1pPr marL="173355" algn="l">
              <a:defRPr sz="379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10760075" y="6492875"/>
            <a:ext cx="14287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baseline="0" smtClean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5161BD0B-48DF-4148-8ECD-5EB516E915EA}" type="datetime1">
              <a:rPr kumimoji="0" lang="zh-CN" altLang="en-US" sz="1135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 pitchFamily="34" charset="0"/>
                <a:ea typeface="Arial" panose="020B0604020202020204"/>
                <a:cs typeface="+mn-cs"/>
                <a:sym typeface="Arial" panose="020B0604020202020204"/>
              </a:rPr>
            </a:fld>
            <a:endParaRPr kumimoji="0" lang="en-US" sz="1135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 pitchFamily="34" charset="0"/>
              <a:ea typeface="Arial" panose="020B0604020202020204"/>
              <a:cs typeface="+mn-cs"/>
              <a:sym typeface="Arial" panose="020B0604020202020204"/>
            </a:endParaRP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68000" y="6492875"/>
            <a:ext cx="15240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>
              <a:defRPr>
                <a:solidFill>
                  <a:srgbClr val="FF0000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FA9B9C9A-CAB4-431F-BC34-A78CD4725034}" type="slidenum">
              <a:rPr kumimoji="0" lang="en-AU" altLang="en-US" sz="1135" b="0" i="0" u="none" strike="noStrike" kern="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 Light" panose="020F0302020204030204" pitchFamily="34" charset="0"/>
                <a:ea typeface="Arial" panose="020B0604020202020204"/>
                <a:cs typeface="Arial" panose="020B0604020202020204"/>
                <a:sym typeface="Arial" panose="020B0604020202020204"/>
              </a:rPr>
            </a:fld>
            <a:endParaRPr kumimoji="0" lang="en-AU" altLang="en-US" sz="1135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 Light" panose="020F0302020204030204" pitchFamily="34" charset="0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r>
              <a:rPr kumimoji="0" lang="en-US" sz="1135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Arial" panose="020B0604020202020204"/>
                <a:cs typeface="+mn-cs"/>
                <a:sym typeface="Arial" panose="020B0604020202020204"/>
              </a:rPr>
              <a:t>接拒接拒接</a:t>
            </a:r>
            <a:endParaRPr kumimoji="0" lang="en-US" sz="1135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Arial" panose="020B0604020202020204"/>
              <a:cs typeface="+mn-cs"/>
              <a:sym typeface="Arial" panose="020B0604020202020204"/>
            </a:endParaRPr>
          </a:p>
        </p:txBody>
      </p:sp>
    </p:spTree>
  </p:cSld>
  <p:clrMapOvr>
    <a:masterClrMapping/>
  </p:clrMapOvr>
  <p:hf hdr="0"/>
</p:sldLayout>
</file>

<file path=ppt/slideLayouts/slideLayout6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6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6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6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6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6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6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6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slide_image option 3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663476"/>
          </a:xfrm>
          <a:prstGeom prst="rect">
            <a:avLst/>
          </a:prstGeom>
        </p:spPr>
        <p:txBody>
          <a:bodyPr/>
          <a:lstStyle>
            <a:lvl1pPr>
              <a:defRPr sz="3030" b="0">
                <a:solidFill>
                  <a:srgbClr val="016AAB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6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174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174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6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2770" name="Date Placeholder 4"/>
          <p:cNvSpPr>
            <a:spLocks noGrp="1"/>
          </p:cNvSpPr>
          <p:nvPr>
            <p:ph type="dt" sz="half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277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277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762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75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50800" dist="889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32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096000" y="6477000"/>
            <a:ext cx="6096000" cy="381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46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32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6477000"/>
            <a:ext cx="6096000" cy="381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46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32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6083300" y="6481763"/>
            <a:ext cx="0" cy="365125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62000"/>
          </a:xfrm>
        </p:spPr>
        <p:txBody>
          <a:bodyPr/>
          <a:lstStyle>
            <a:lvl1pPr marL="173355" algn="l">
              <a:defRPr sz="379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406401" y="1066801"/>
            <a:ext cx="11176000" cy="5059363"/>
          </a:xfrm>
        </p:spPr>
        <p:txBody>
          <a:bodyPr/>
          <a:lstStyle>
            <a:lvl1pPr marL="252730" indent="-252730">
              <a:buSzPct val="65000"/>
              <a:buFontTx/>
              <a:buBlip>
                <a:blip r:embed="rId2"/>
              </a:buBlip>
              <a:defRPr sz="2840">
                <a:latin typeface="+mj-lt"/>
              </a:defRPr>
            </a:lvl1pPr>
            <a:lvl2pPr marL="680085" indent="-246380">
              <a:buClr>
                <a:schemeClr val="accent5"/>
              </a:buClr>
              <a:buSzPct val="65000"/>
              <a:buFont typeface="Wingdings" panose="05000000000000000000" pitchFamily="2" charset="2"/>
              <a:buChar char="q"/>
              <a:defRPr sz="2465">
                <a:latin typeface="+mj-lt"/>
              </a:defRPr>
            </a:lvl2pPr>
            <a:lvl3pPr marL="1082675" indent="-216535">
              <a:buClr>
                <a:schemeClr val="accent5"/>
              </a:buClr>
              <a:buSzPct val="80000"/>
              <a:buFont typeface="Courier New" panose="02070309020205020404" pitchFamily="49" charset="0"/>
              <a:buChar char="o"/>
              <a:defRPr>
                <a:latin typeface="+mj-lt"/>
              </a:defRPr>
            </a:lvl3pPr>
            <a:lvl4pPr marL="1515745" indent="-216535">
              <a:buClr>
                <a:schemeClr val="accent5"/>
              </a:buClr>
              <a:buSzPct val="80000"/>
              <a:buFont typeface="Wingdings" panose="05000000000000000000" pitchFamily="2" charset="2"/>
              <a:buChar char="§"/>
              <a:defRPr>
                <a:latin typeface="+mj-lt"/>
              </a:defRPr>
            </a:lvl4pPr>
            <a:lvl5pPr>
              <a:buClr>
                <a:schemeClr val="accent5">
                  <a:lumMod val="75000"/>
                </a:schemeClr>
              </a:buClr>
              <a:defRPr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10760075" y="6492875"/>
            <a:ext cx="14287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baseline="0" smtClean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5161BD0B-48DF-4148-8ECD-5EB516E915EA}" type="datetime1">
              <a:rPr kumimoji="0" lang="zh-CN" altLang="en-US" sz="1135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 pitchFamily="34" charset="0"/>
                <a:ea typeface="Arial" panose="020B0604020202020204"/>
                <a:cs typeface="+mn-cs"/>
                <a:sym typeface="Arial" panose="020B0604020202020204"/>
              </a:rPr>
            </a:fld>
            <a:endParaRPr kumimoji="0" lang="en-US" sz="1135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 pitchFamily="34" charset="0"/>
              <a:ea typeface="Arial" panose="020B0604020202020204"/>
              <a:cs typeface="+mn-cs"/>
              <a:sym typeface="Arial" panose="020B0604020202020204"/>
            </a:endParaRPr>
          </a:p>
        </p:txBody>
      </p:sp>
      <p:sp>
        <p:nvSpPr>
          <p:cNvPr id="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68000" y="6492875"/>
            <a:ext cx="15240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>
              <a:defRPr>
                <a:solidFill>
                  <a:srgbClr val="FF0000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FA9B9C9A-CAB4-431F-BC34-A78CD4725034}" type="slidenum">
              <a:rPr kumimoji="0" lang="en-AU" altLang="en-US" sz="1135" b="0" i="0" u="none" strike="noStrike" kern="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 Light" panose="020F0302020204030204" pitchFamily="34" charset="0"/>
                <a:ea typeface="Arial" panose="020B0604020202020204"/>
                <a:cs typeface="Arial" panose="020B0604020202020204"/>
                <a:sym typeface="Arial" panose="020B0604020202020204"/>
              </a:rPr>
            </a:fld>
            <a:endParaRPr kumimoji="0" lang="en-AU" altLang="en-US" sz="1135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 Light" panose="020F0302020204030204" pitchFamily="34" charset="0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0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r>
              <a:rPr kumimoji="0" lang="en-US" sz="1135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Arial" panose="020B0604020202020204"/>
                <a:cs typeface="+mn-cs"/>
                <a:sym typeface="Arial" panose="020B0604020202020204"/>
              </a:rPr>
              <a:t>接拒接拒接</a:t>
            </a:r>
            <a:endParaRPr kumimoji="0" lang="en-US" sz="1135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Arial" panose="020B0604020202020204"/>
              <a:cs typeface="+mn-cs"/>
              <a:sym typeface="Arial" panose="020B0604020202020204"/>
            </a:endParaRPr>
          </a:p>
        </p:txBody>
      </p:sp>
    </p:spTree>
  </p:cSld>
  <p:clrMapOvr>
    <a:masterClrMapping/>
  </p:clrMapOvr>
  <p:hf hdr="0"/>
</p:sldLayout>
</file>

<file path=ppt/slideLayouts/slideLayout6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6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6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6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6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6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6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479797" y="506453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6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6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6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096000" y="6477000"/>
            <a:ext cx="6096000" cy="381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46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32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6477000"/>
            <a:ext cx="6096000" cy="381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46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32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6083300" y="6481763"/>
            <a:ext cx="0" cy="365125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9613"/>
            <a:ext cx="12192000" cy="762000"/>
          </a:xfrm>
        </p:spPr>
        <p:txBody>
          <a:bodyPr/>
          <a:lstStyle>
            <a:lvl1pPr marL="173355" algn="l">
              <a:defRPr sz="379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06401" y="1066801"/>
            <a:ext cx="11176000" cy="5059363"/>
          </a:xfrm>
        </p:spPr>
        <p:txBody>
          <a:bodyPr/>
          <a:lstStyle>
            <a:lvl1pPr marL="252730" indent="-252730">
              <a:buSzPct val="65000"/>
              <a:buFontTx/>
              <a:buBlip>
                <a:blip r:embed="rId2"/>
              </a:buBlip>
              <a:defRPr sz="2840">
                <a:latin typeface="+mj-lt"/>
              </a:defRPr>
            </a:lvl1pPr>
            <a:lvl2pPr marL="680085" indent="-246380">
              <a:buClr>
                <a:schemeClr val="accent5"/>
              </a:buClr>
              <a:buSzPct val="65000"/>
              <a:buFont typeface="Wingdings" panose="05000000000000000000" pitchFamily="2" charset="2"/>
              <a:buChar char="q"/>
              <a:defRPr sz="2465">
                <a:latin typeface="+mj-lt"/>
              </a:defRPr>
            </a:lvl2pPr>
            <a:lvl3pPr marL="1082675" indent="-216535">
              <a:buClr>
                <a:schemeClr val="accent5"/>
              </a:buClr>
              <a:buSzPct val="80000"/>
              <a:buFont typeface="Courier New" panose="02070309020205020404" pitchFamily="49" charset="0"/>
              <a:buChar char="o"/>
              <a:defRPr>
                <a:latin typeface="+mj-lt"/>
              </a:defRPr>
            </a:lvl3pPr>
            <a:lvl4pPr marL="1515745" indent="-216535">
              <a:buClr>
                <a:schemeClr val="accent5"/>
              </a:buClr>
              <a:buSzPct val="80000"/>
              <a:buFont typeface="Wingdings" panose="05000000000000000000" pitchFamily="2" charset="2"/>
              <a:buChar char="§"/>
              <a:defRPr>
                <a:latin typeface="+mj-lt"/>
              </a:defRPr>
            </a:lvl4pPr>
            <a:lvl5pPr>
              <a:buClr>
                <a:schemeClr val="accent5">
                  <a:lumMod val="75000"/>
                </a:schemeClr>
              </a:buClr>
              <a:defRPr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10760075" y="6492875"/>
            <a:ext cx="14287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baseline="0" smtClean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5161BD0B-48DF-4148-8ECD-5EB516E915EA}" type="datetime1">
              <a:rPr kumimoji="0" lang="zh-CN" altLang="en-US" sz="1135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 pitchFamily="34" charset="0"/>
                <a:ea typeface="Arial" panose="020B0604020202020204"/>
                <a:cs typeface="+mn-cs"/>
                <a:sym typeface="Arial" panose="020B0604020202020204"/>
              </a:rPr>
            </a:fld>
            <a:endParaRPr kumimoji="0" lang="en-US" sz="1135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 pitchFamily="34" charset="0"/>
              <a:ea typeface="Arial" panose="020B0604020202020204"/>
              <a:cs typeface="+mn-cs"/>
              <a:sym typeface="Arial" panose="020B0604020202020204"/>
            </a:endParaRPr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68000" y="6492875"/>
            <a:ext cx="15240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>
              <a:defRPr>
                <a:solidFill>
                  <a:srgbClr val="FF0000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FA9B9C9A-CAB4-431F-BC34-A78CD4725034}" type="slidenum">
              <a:rPr kumimoji="0" lang="en-AU" altLang="en-US" sz="1135" b="0" i="0" u="none" strike="noStrike" kern="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 Light" panose="020F0302020204030204" pitchFamily="34" charset="0"/>
                <a:ea typeface="Arial" panose="020B0604020202020204"/>
                <a:cs typeface="Arial" panose="020B0604020202020204"/>
                <a:sym typeface="Arial" panose="020B0604020202020204"/>
              </a:rPr>
            </a:fld>
            <a:endParaRPr kumimoji="0" lang="en-AU" altLang="en-US" sz="1135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 Light" panose="020F0302020204030204" pitchFamily="34" charset="0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r>
              <a:rPr kumimoji="0" lang="en-US" sz="1135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Arial" panose="020B0604020202020204"/>
                <a:cs typeface="+mn-cs"/>
                <a:sym typeface="Arial" panose="020B0604020202020204"/>
              </a:rPr>
              <a:t>接拒接拒接</a:t>
            </a:r>
            <a:endParaRPr kumimoji="0" lang="en-US" sz="1135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Arial" panose="020B0604020202020204"/>
              <a:cs typeface="+mn-cs"/>
              <a:sym typeface="Arial" panose="020B0604020202020204"/>
            </a:endParaRPr>
          </a:p>
        </p:txBody>
      </p:sp>
    </p:spTree>
  </p:cSld>
  <p:clrMapOvr>
    <a:masterClrMapping/>
  </p:clrMapOvr>
  <p:hf hdr="0"/>
</p:sldLayout>
</file>

<file path=ppt/slideLayouts/slideLayout6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6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6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6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6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6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slide_image option 3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663476"/>
          </a:xfrm>
          <a:prstGeom prst="rect">
            <a:avLst/>
          </a:prstGeom>
        </p:spPr>
        <p:txBody>
          <a:bodyPr/>
          <a:lstStyle>
            <a:lvl1pPr>
              <a:defRPr sz="3030" b="0">
                <a:solidFill>
                  <a:srgbClr val="016AAB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65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174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174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6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2770" name="Date Placeholder 4"/>
          <p:cNvSpPr>
            <a:spLocks noGrp="1"/>
          </p:cNvSpPr>
          <p:nvPr>
            <p:ph type="dt" sz="half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277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277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6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6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096000" y="6477000"/>
            <a:ext cx="6096000" cy="381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46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32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6477000"/>
            <a:ext cx="6096000" cy="381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46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32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6083300" y="6481763"/>
            <a:ext cx="0" cy="365125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193" y="5786473"/>
            <a:ext cx="12078980" cy="762000"/>
          </a:xfrm>
        </p:spPr>
        <p:txBody>
          <a:bodyPr/>
          <a:lstStyle>
            <a:lvl1pPr marL="173355" algn="r">
              <a:defRPr sz="3790" baseline="0">
                <a:solidFill>
                  <a:schemeClr val="accent5">
                    <a:lumMod val="50000"/>
                  </a:schemeClr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355573" y="290968"/>
            <a:ext cx="11176000" cy="5059363"/>
          </a:xfrm>
        </p:spPr>
        <p:txBody>
          <a:bodyPr/>
          <a:lstStyle>
            <a:lvl1pPr marL="252730" indent="-252730">
              <a:buSzPct val="65000"/>
              <a:buFontTx/>
              <a:buBlip>
                <a:blip r:embed="rId2"/>
              </a:buBlip>
              <a:defRPr sz="2840">
                <a:latin typeface="+mj-lt"/>
              </a:defRPr>
            </a:lvl1pPr>
            <a:lvl2pPr marL="680085" indent="-246380">
              <a:buClr>
                <a:schemeClr val="accent5"/>
              </a:buClr>
              <a:buSzPct val="65000"/>
              <a:buFont typeface="Wingdings" panose="05000000000000000000" pitchFamily="2" charset="2"/>
              <a:buChar char="q"/>
              <a:defRPr sz="2465">
                <a:latin typeface="+mj-lt"/>
              </a:defRPr>
            </a:lvl2pPr>
            <a:lvl3pPr marL="1082675" indent="-216535">
              <a:buClr>
                <a:schemeClr val="accent5"/>
              </a:buClr>
              <a:buSzPct val="80000"/>
              <a:buFont typeface="Courier New" panose="02070309020205020404" pitchFamily="49" charset="0"/>
              <a:buChar char="o"/>
              <a:defRPr>
                <a:latin typeface="+mj-lt"/>
              </a:defRPr>
            </a:lvl3pPr>
            <a:lvl4pPr marL="1515745" indent="-216535">
              <a:buClr>
                <a:schemeClr val="accent5"/>
              </a:buClr>
              <a:buSzPct val="80000"/>
              <a:buFont typeface="Wingdings" panose="05000000000000000000" pitchFamily="2" charset="2"/>
              <a:buChar char="§"/>
              <a:defRPr>
                <a:latin typeface="+mj-lt"/>
              </a:defRPr>
            </a:lvl4pPr>
            <a:lvl5pPr>
              <a:buClr>
                <a:schemeClr val="accent5">
                  <a:lumMod val="75000"/>
                </a:schemeClr>
              </a:buClr>
              <a:defRPr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10760075" y="6492875"/>
            <a:ext cx="14287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baseline="0" smtClean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5161BD0B-48DF-4148-8ECD-5EB516E915EA}" type="datetime1">
              <a:rPr kumimoji="0" lang="zh-CN" altLang="en-US" sz="1135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 pitchFamily="34" charset="0"/>
                <a:ea typeface="Arial" panose="020B0604020202020204"/>
                <a:cs typeface="+mn-cs"/>
                <a:sym typeface="Arial" panose="020B0604020202020204"/>
              </a:rPr>
            </a:fld>
            <a:endParaRPr kumimoji="0" lang="en-US" sz="1135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 pitchFamily="34" charset="0"/>
              <a:ea typeface="Arial" panose="020B0604020202020204"/>
              <a:cs typeface="+mn-cs"/>
              <a:sym typeface="Arial" panose="020B0604020202020204"/>
            </a:endParaRPr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68000" y="6492875"/>
            <a:ext cx="15240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>
              <a:defRPr>
                <a:solidFill>
                  <a:srgbClr val="FF0000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FA9B9C9A-CAB4-431F-BC34-A78CD4725034}" type="slidenum">
              <a:rPr kumimoji="0" lang="en-AU" altLang="en-US" sz="1135" b="0" i="0" u="none" strike="noStrike" kern="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 Light" panose="020F0302020204030204" pitchFamily="34" charset="0"/>
                <a:ea typeface="Arial" panose="020B0604020202020204"/>
                <a:cs typeface="Arial" panose="020B0604020202020204"/>
                <a:sym typeface="Arial" panose="020B0604020202020204"/>
              </a:rPr>
            </a:fld>
            <a:endParaRPr kumimoji="0" lang="en-AU" altLang="en-US" sz="1135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 Light" panose="020F0302020204030204" pitchFamily="34" charset="0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r>
              <a:rPr kumimoji="0" lang="en-US" sz="1135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Arial" panose="020B0604020202020204"/>
                <a:cs typeface="+mn-cs"/>
                <a:sym typeface="Arial" panose="020B0604020202020204"/>
              </a:rPr>
              <a:t>接拒接拒接</a:t>
            </a:r>
            <a:endParaRPr kumimoji="0" lang="en-US" sz="1135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Arial" panose="020B0604020202020204"/>
              <a:cs typeface="+mn-cs"/>
              <a:sym typeface="Arial" panose="020B0604020202020204"/>
            </a:endParaRPr>
          </a:p>
        </p:txBody>
      </p:sp>
    </p:spTree>
  </p:cSld>
  <p:clrMapOvr>
    <a:masterClrMapping/>
  </p:clrMapOvr>
  <p:hf hdr="0"/>
</p:sldLayout>
</file>

<file path=ppt/slideLayouts/slideLayout6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6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6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6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6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479797" y="506453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6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6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6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6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6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762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75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50800" dist="889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32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096000" y="6477000"/>
            <a:ext cx="6096000" cy="381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46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32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6477000"/>
            <a:ext cx="6096000" cy="381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46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32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6083300" y="6481763"/>
            <a:ext cx="0" cy="365125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078980" cy="762000"/>
          </a:xfrm>
        </p:spPr>
        <p:txBody>
          <a:bodyPr/>
          <a:lstStyle>
            <a:lvl1pPr marL="173355" algn="l">
              <a:defRPr sz="379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406401" y="1066801"/>
            <a:ext cx="11176000" cy="5059363"/>
          </a:xfrm>
        </p:spPr>
        <p:txBody>
          <a:bodyPr/>
          <a:lstStyle>
            <a:lvl1pPr marL="252730" indent="-252730">
              <a:buSzPct val="65000"/>
              <a:buFontTx/>
              <a:buBlip>
                <a:blip r:embed="rId2"/>
              </a:buBlip>
              <a:defRPr sz="2840">
                <a:latin typeface="+mj-lt"/>
              </a:defRPr>
            </a:lvl1pPr>
            <a:lvl2pPr marL="680085" indent="-246380">
              <a:buClr>
                <a:schemeClr val="accent5"/>
              </a:buClr>
              <a:buSzPct val="65000"/>
              <a:buFont typeface="Wingdings" panose="05000000000000000000" pitchFamily="2" charset="2"/>
              <a:buChar char="q"/>
              <a:defRPr sz="2465">
                <a:latin typeface="+mj-lt"/>
              </a:defRPr>
            </a:lvl2pPr>
            <a:lvl3pPr marL="1082675" indent="-216535">
              <a:buClr>
                <a:schemeClr val="accent5"/>
              </a:buClr>
              <a:buSzPct val="80000"/>
              <a:buFont typeface="Courier New" panose="02070309020205020404" pitchFamily="49" charset="0"/>
              <a:buChar char="o"/>
              <a:defRPr>
                <a:latin typeface="+mj-lt"/>
              </a:defRPr>
            </a:lvl3pPr>
            <a:lvl4pPr marL="1515745" indent="-216535">
              <a:buClr>
                <a:schemeClr val="accent5"/>
              </a:buClr>
              <a:buSzPct val="80000"/>
              <a:buFont typeface="Wingdings" panose="05000000000000000000" pitchFamily="2" charset="2"/>
              <a:buChar char="§"/>
              <a:defRPr>
                <a:latin typeface="+mj-lt"/>
              </a:defRPr>
            </a:lvl4pPr>
            <a:lvl5pPr>
              <a:buClr>
                <a:schemeClr val="accent5">
                  <a:lumMod val="75000"/>
                </a:schemeClr>
              </a:buClr>
              <a:defRPr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10760075" y="6492875"/>
            <a:ext cx="14287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baseline="0" smtClean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5161BD0B-48DF-4148-8ECD-5EB516E915EA}" type="datetime1">
              <a:rPr kumimoji="0" lang="zh-CN" altLang="en-US" sz="1135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 pitchFamily="34" charset="0"/>
                <a:ea typeface="Arial" panose="020B0604020202020204"/>
                <a:cs typeface="+mn-cs"/>
                <a:sym typeface="Arial" panose="020B0604020202020204"/>
              </a:rPr>
            </a:fld>
            <a:endParaRPr kumimoji="0" lang="en-US" sz="1135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 pitchFamily="34" charset="0"/>
              <a:ea typeface="Arial" panose="020B0604020202020204"/>
              <a:cs typeface="+mn-cs"/>
              <a:sym typeface="Arial" panose="020B0604020202020204"/>
            </a:endParaRP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68000" y="6492875"/>
            <a:ext cx="15240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>
              <a:defRPr>
                <a:solidFill>
                  <a:srgbClr val="FF0000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FA9B9C9A-CAB4-431F-BC34-A78CD4725034}" type="slidenum">
              <a:rPr kumimoji="0" lang="en-AU" altLang="en-US" sz="1135" b="0" i="0" u="none" strike="noStrike" kern="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 Light" panose="020F0302020204030204" pitchFamily="34" charset="0"/>
                <a:ea typeface="Arial" panose="020B0604020202020204"/>
                <a:cs typeface="Arial" panose="020B0604020202020204"/>
                <a:sym typeface="Arial" panose="020B0604020202020204"/>
              </a:rPr>
            </a:fld>
            <a:endParaRPr kumimoji="0" lang="en-AU" altLang="en-US" sz="1135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 Light" panose="020F0302020204030204" pitchFamily="34" charset="0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r>
              <a:rPr kumimoji="0" lang="en-US" sz="1135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Arial" panose="020B0604020202020204"/>
                <a:cs typeface="+mn-cs"/>
                <a:sym typeface="Arial" panose="020B0604020202020204"/>
              </a:rPr>
              <a:t>接拒接拒接</a:t>
            </a:r>
            <a:endParaRPr kumimoji="0" lang="en-US" sz="1135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Arial" panose="020B0604020202020204"/>
              <a:cs typeface="+mn-cs"/>
              <a:sym typeface="Arial" panose="020B0604020202020204"/>
            </a:endParaRPr>
          </a:p>
        </p:txBody>
      </p:sp>
    </p:spTree>
  </p:cSld>
  <p:clrMapOvr>
    <a:masterClrMapping/>
  </p:clrMapOvr>
  <p:hf hdr="0"/>
</p:sldLayout>
</file>

<file path=ppt/slideLayouts/slideLayout6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6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6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6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slide_image option 3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663476"/>
          </a:xfrm>
          <a:prstGeom prst="rect">
            <a:avLst/>
          </a:prstGeom>
        </p:spPr>
        <p:txBody>
          <a:bodyPr/>
          <a:lstStyle>
            <a:lvl1pPr>
              <a:defRPr sz="3030" b="0">
                <a:solidFill>
                  <a:srgbClr val="016AAB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67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174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174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67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2770" name="Date Placeholder 4"/>
          <p:cNvSpPr>
            <a:spLocks noGrp="1"/>
          </p:cNvSpPr>
          <p:nvPr>
            <p:ph type="dt" sz="half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277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277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6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6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6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6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762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75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50800" dist="889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32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096000" y="6477000"/>
            <a:ext cx="6096000" cy="381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46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32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6477000"/>
            <a:ext cx="6096000" cy="381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46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32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6083300" y="6481763"/>
            <a:ext cx="0" cy="365125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ontent Placeholder 2"/>
          <p:cNvSpPr>
            <a:spLocks noGrp="1"/>
          </p:cNvSpPr>
          <p:nvPr>
            <p:ph idx="1"/>
          </p:nvPr>
        </p:nvSpPr>
        <p:spPr>
          <a:xfrm>
            <a:off x="406401" y="1066801"/>
            <a:ext cx="5366196" cy="5059363"/>
          </a:xfrm>
        </p:spPr>
        <p:txBody>
          <a:bodyPr/>
          <a:lstStyle>
            <a:lvl1pPr marL="252730" indent="-252730">
              <a:buSzPct val="65000"/>
              <a:buFontTx/>
              <a:buBlip>
                <a:blip r:embed="rId2"/>
              </a:buBlip>
              <a:defRPr sz="2465">
                <a:latin typeface="+mj-lt"/>
              </a:defRPr>
            </a:lvl1pPr>
            <a:lvl2pPr marL="680085" indent="-246380">
              <a:buClr>
                <a:schemeClr val="accent5"/>
              </a:buClr>
              <a:buSzPct val="65000"/>
              <a:buFont typeface="Wingdings" panose="05000000000000000000" pitchFamily="2" charset="2"/>
              <a:buChar char="q"/>
              <a:defRPr sz="2180">
                <a:latin typeface="+mj-lt"/>
              </a:defRPr>
            </a:lvl2pPr>
            <a:lvl3pPr marL="1082675" indent="-216535">
              <a:buClr>
                <a:schemeClr val="accent5"/>
              </a:buClr>
              <a:buSzPct val="80000"/>
              <a:buFont typeface="Courier New" panose="02070309020205020404" pitchFamily="49" charset="0"/>
              <a:buChar char="o"/>
              <a:defRPr sz="1895">
                <a:latin typeface="+mj-lt"/>
              </a:defRPr>
            </a:lvl3pPr>
            <a:lvl4pPr marL="1515745" indent="-216535">
              <a:buClr>
                <a:schemeClr val="accent5"/>
              </a:buClr>
              <a:buSzPct val="80000"/>
              <a:buFont typeface="Wingdings" panose="05000000000000000000" pitchFamily="2" charset="2"/>
              <a:buChar char="§"/>
              <a:defRPr sz="1610">
                <a:latin typeface="+mj-lt"/>
              </a:defRPr>
            </a:lvl4pPr>
            <a:lvl5pPr>
              <a:buClr>
                <a:schemeClr val="accent5">
                  <a:lumMod val="75000"/>
                </a:schemeClr>
              </a:buClr>
              <a:defRPr sz="1325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078980" cy="762000"/>
          </a:xfrm>
        </p:spPr>
        <p:txBody>
          <a:bodyPr/>
          <a:lstStyle>
            <a:lvl1pPr marL="173355" algn="l">
              <a:defRPr sz="379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6" name="Content Placeholder 2"/>
          <p:cNvSpPr>
            <a:spLocks noGrp="1"/>
          </p:cNvSpPr>
          <p:nvPr>
            <p:ph idx="13"/>
          </p:nvPr>
        </p:nvSpPr>
        <p:spPr>
          <a:xfrm>
            <a:off x="6085077" y="1059799"/>
            <a:ext cx="5366196" cy="5059363"/>
          </a:xfrm>
        </p:spPr>
        <p:txBody>
          <a:bodyPr/>
          <a:lstStyle>
            <a:lvl1pPr marL="252730" indent="-252730">
              <a:buSzPct val="65000"/>
              <a:buFontTx/>
              <a:buBlip>
                <a:blip r:embed="rId2"/>
              </a:buBlip>
              <a:defRPr sz="2465">
                <a:latin typeface="+mj-lt"/>
              </a:defRPr>
            </a:lvl1pPr>
            <a:lvl2pPr marL="680085" indent="-246380">
              <a:buClr>
                <a:schemeClr val="accent5"/>
              </a:buClr>
              <a:buSzPct val="65000"/>
              <a:buFont typeface="Wingdings" panose="05000000000000000000" pitchFamily="2" charset="2"/>
              <a:buChar char="q"/>
              <a:defRPr sz="2180">
                <a:latin typeface="+mj-lt"/>
              </a:defRPr>
            </a:lvl2pPr>
            <a:lvl3pPr marL="1082675" indent="-216535">
              <a:buClr>
                <a:schemeClr val="accent5"/>
              </a:buClr>
              <a:buSzPct val="80000"/>
              <a:buFont typeface="Courier New" panose="02070309020205020404" pitchFamily="49" charset="0"/>
              <a:buChar char="o"/>
              <a:defRPr sz="1895">
                <a:latin typeface="+mj-lt"/>
              </a:defRPr>
            </a:lvl3pPr>
            <a:lvl4pPr marL="1515745" indent="-216535">
              <a:buClr>
                <a:schemeClr val="accent5"/>
              </a:buClr>
              <a:buSzPct val="80000"/>
              <a:buFont typeface="Wingdings" panose="05000000000000000000" pitchFamily="2" charset="2"/>
              <a:buChar char="§"/>
              <a:defRPr sz="1610">
                <a:latin typeface="+mj-lt"/>
              </a:defRPr>
            </a:lvl4pPr>
            <a:lvl5pPr>
              <a:buClr>
                <a:schemeClr val="accent5">
                  <a:lumMod val="75000"/>
                </a:schemeClr>
              </a:buClr>
              <a:defRPr sz="1325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10760075" y="6492875"/>
            <a:ext cx="14287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baseline="0" smtClean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5161BD0B-48DF-4148-8ECD-5EB516E915EA}" type="datetime1">
              <a:rPr kumimoji="0" lang="zh-CN" altLang="en-US" sz="1135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 pitchFamily="34" charset="0"/>
                <a:ea typeface="Arial" panose="020B0604020202020204"/>
                <a:cs typeface="+mn-cs"/>
                <a:sym typeface="Arial" panose="020B0604020202020204"/>
              </a:rPr>
            </a:fld>
            <a:endParaRPr kumimoji="0" lang="en-US" sz="1135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 pitchFamily="34" charset="0"/>
              <a:ea typeface="Arial" panose="020B0604020202020204"/>
              <a:cs typeface="+mn-cs"/>
              <a:sym typeface="Arial" panose="020B0604020202020204"/>
            </a:endParaRP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68000" y="6492875"/>
            <a:ext cx="15240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>
              <a:defRPr>
                <a:solidFill>
                  <a:srgbClr val="FF0000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FA9B9C9A-CAB4-431F-BC34-A78CD4725034}" type="slidenum">
              <a:rPr kumimoji="0" lang="en-AU" altLang="en-US" sz="1135" b="0" i="0" u="none" strike="noStrike" kern="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 Light" panose="020F0302020204030204" pitchFamily="34" charset="0"/>
                <a:ea typeface="Arial" panose="020B0604020202020204"/>
                <a:cs typeface="Arial" panose="020B0604020202020204"/>
                <a:sym typeface="Arial" panose="020B0604020202020204"/>
              </a:rPr>
            </a:fld>
            <a:endParaRPr kumimoji="0" lang="en-AU" altLang="en-US" sz="1135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 Light" panose="020F0302020204030204" pitchFamily="34" charset="0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4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r>
              <a:rPr kumimoji="0" lang="en-US" sz="1135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Arial" panose="020B0604020202020204"/>
                <a:cs typeface="+mn-cs"/>
                <a:sym typeface="Arial" panose="020B0604020202020204"/>
              </a:rPr>
              <a:t>接拒接拒接</a:t>
            </a:r>
            <a:endParaRPr kumimoji="0" lang="en-US" sz="1135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Arial" panose="020B0604020202020204"/>
              <a:cs typeface="+mn-cs"/>
              <a:sym typeface="Arial" panose="020B0604020202020204"/>
            </a:endParaRPr>
          </a:p>
        </p:txBody>
      </p:sp>
    </p:spTree>
  </p:cSld>
  <p:clrMapOvr>
    <a:masterClrMapping/>
  </p:clrMapOvr>
  <p:hf hdr="0"/>
</p:sldLayout>
</file>

<file path=ppt/slideLayouts/slideLayout6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6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6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479797" y="506453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6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6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6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6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6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6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6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762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75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50800" dist="889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32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096000" y="6477000"/>
            <a:ext cx="6096000" cy="381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46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32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6477000"/>
            <a:ext cx="6096000" cy="381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46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32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6083300" y="6481763"/>
            <a:ext cx="0" cy="365125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ontent Placeholder 2"/>
          <p:cNvSpPr>
            <a:spLocks noGrp="1"/>
          </p:cNvSpPr>
          <p:nvPr>
            <p:ph idx="1"/>
          </p:nvPr>
        </p:nvSpPr>
        <p:spPr>
          <a:xfrm>
            <a:off x="406400" y="1066801"/>
            <a:ext cx="5608748" cy="5059363"/>
          </a:xfrm>
        </p:spPr>
        <p:txBody>
          <a:bodyPr/>
          <a:lstStyle>
            <a:lvl1pPr marL="252730" indent="-252730">
              <a:buSzPct val="65000"/>
              <a:buFontTx/>
              <a:buBlip>
                <a:blip r:embed="rId2"/>
              </a:buBlip>
              <a:defRPr sz="1895">
                <a:latin typeface="+mj-lt"/>
              </a:defRPr>
            </a:lvl1pPr>
            <a:lvl2pPr marL="680085" indent="-246380">
              <a:buClr>
                <a:schemeClr val="accent5"/>
              </a:buClr>
              <a:buSzPct val="65000"/>
              <a:buFont typeface="Wingdings" panose="05000000000000000000" pitchFamily="2" charset="2"/>
              <a:buChar char="q"/>
              <a:defRPr sz="1705">
                <a:latin typeface="+mj-lt"/>
              </a:defRPr>
            </a:lvl2pPr>
            <a:lvl3pPr marL="1082675" indent="-216535">
              <a:buClr>
                <a:schemeClr val="accent5"/>
              </a:buClr>
              <a:buSzPct val="80000"/>
              <a:buFont typeface="Courier New" panose="02070309020205020404" pitchFamily="49" charset="0"/>
              <a:buChar char="o"/>
              <a:defRPr sz="1515">
                <a:latin typeface="+mj-lt"/>
              </a:defRPr>
            </a:lvl3pPr>
            <a:lvl4pPr marL="1515745" indent="-216535">
              <a:buClr>
                <a:schemeClr val="accent5"/>
              </a:buClr>
              <a:buSzPct val="80000"/>
              <a:buFont typeface="Wingdings" panose="05000000000000000000" pitchFamily="2" charset="2"/>
              <a:buChar char="§"/>
              <a:defRPr sz="1325">
                <a:latin typeface="+mj-lt"/>
              </a:defRPr>
            </a:lvl4pPr>
            <a:lvl5pPr>
              <a:buClr>
                <a:schemeClr val="accent5">
                  <a:lumMod val="75000"/>
                </a:schemeClr>
              </a:buClr>
              <a:defRPr sz="1135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078980" cy="762000"/>
          </a:xfrm>
        </p:spPr>
        <p:txBody>
          <a:bodyPr/>
          <a:lstStyle>
            <a:lvl1pPr marL="173355" algn="l">
              <a:defRPr sz="379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5" name="Content Placeholder 2"/>
          <p:cNvSpPr>
            <a:spLocks noGrp="1"/>
          </p:cNvSpPr>
          <p:nvPr>
            <p:ph idx="13"/>
          </p:nvPr>
        </p:nvSpPr>
        <p:spPr>
          <a:xfrm>
            <a:off x="6257703" y="1039359"/>
            <a:ext cx="5608748" cy="5059363"/>
          </a:xfrm>
        </p:spPr>
        <p:txBody>
          <a:bodyPr/>
          <a:lstStyle>
            <a:lvl1pPr marL="252730" indent="-252730">
              <a:buSzPct val="65000"/>
              <a:buFontTx/>
              <a:buBlip>
                <a:blip r:embed="rId2"/>
              </a:buBlip>
              <a:defRPr sz="1895">
                <a:latin typeface="+mj-lt"/>
              </a:defRPr>
            </a:lvl1pPr>
            <a:lvl2pPr marL="680085" indent="-246380">
              <a:buClr>
                <a:schemeClr val="accent5"/>
              </a:buClr>
              <a:buSzPct val="65000"/>
              <a:buFont typeface="Wingdings" panose="05000000000000000000" pitchFamily="2" charset="2"/>
              <a:buChar char="q"/>
              <a:defRPr sz="1705">
                <a:latin typeface="+mj-lt"/>
              </a:defRPr>
            </a:lvl2pPr>
            <a:lvl3pPr marL="1082675" indent="-216535">
              <a:buClr>
                <a:schemeClr val="accent5"/>
              </a:buClr>
              <a:buSzPct val="80000"/>
              <a:buFont typeface="Courier New" panose="02070309020205020404" pitchFamily="49" charset="0"/>
              <a:buChar char="o"/>
              <a:defRPr sz="1515">
                <a:latin typeface="+mj-lt"/>
              </a:defRPr>
            </a:lvl3pPr>
            <a:lvl4pPr marL="1515745" indent="-216535">
              <a:buClr>
                <a:schemeClr val="accent5"/>
              </a:buClr>
              <a:buSzPct val="80000"/>
              <a:buFont typeface="Wingdings" panose="05000000000000000000" pitchFamily="2" charset="2"/>
              <a:buChar char="§"/>
              <a:defRPr sz="1325">
                <a:latin typeface="+mj-lt"/>
              </a:defRPr>
            </a:lvl4pPr>
            <a:lvl5pPr>
              <a:buClr>
                <a:schemeClr val="accent5">
                  <a:lumMod val="75000"/>
                </a:schemeClr>
              </a:buClr>
              <a:defRPr sz="1135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10760075" y="6492875"/>
            <a:ext cx="14287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baseline="0" smtClean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5161BD0B-48DF-4148-8ECD-5EB516E915EA}" type="datetime1">
              <a:rPr kumimoji="0" lang="zh-CN" altLang="en-US" sz="1135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 pitchFamily="34" charset="0"/>
                <a:ea typeface="Arial" panose="020B0604020202020204"/>
                <a:cs typeface="+mn-cs"/>
                <a:sym typeface="Arial" panose="020B0604020202020204"/>
              </a:rPr>
            </a:fld>
            <a:endParaRPr kumimoji="0" lang="en-US" sz="1135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 pitchFamily="34" charset="0"/>
              <a:ea typeface="Arial" panose="020B0604020202020204"/>
              <a:cs typeface="+mn-cs"/>
              <a:sym typeface="Arial" panose="020B0604020202020204"/>
            </a:endParaRP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68000" y="6492875"/>
            <a:ext cx="15240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>
              <a:defRPr>
                <a:solidFill>
                  <a:srgbClr val="FF0000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FA9B9C9A-CAB4-431F-BC34-A78CD4725034}" type="slidenum">
              <a:rPr kumimoji="0" lang="en-AU" altLang="en-US" sz="1135" b="0" i="0" u="none" strike="noStrike" kern="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 Light" panose="020F0302020204030204" pitchFamily="34" charset="0"/>
                <a:ea typeface="Arial" panose="020B0604020202020204"/>
                <a:cs typeface="Arial" panose="020B0604020202020204"/>
                <a:sym typeface="Arial" panose="020B0604020202020204"/>
              </a:rPr>
            </a:fld>
            <a:endParaRPr kumimoji="0" lang="en-AU" altLang="en-US" sz="1135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 Light" panose="020F0302020204030204" pitchFamily="34" charset="0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4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r>
              <a:rPr kumimoji="0" lang="en-US" sz="1135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Arial" panose="020B0604020202020204"/>
                <a:cs typeface="+mn-cs"/>
                <a:sym typeface="Arial" panose="020B0604020202020204"/>
              </a:rPr>
              <a:t>接拒接拒接</a:t>
            </a:r>
            <a:endParaRPr kumimoji="0" lang="en-US" sz="1135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Arial" panose="020B0604020202020204"/>
              <a:cs typeface="+mn-cs"/>
              <a:sym typeface="Arial" panose="020B0604020202020204"/>
            </a:endParaRPr>
          </a:p>
        </p:txBody>
      </p:sp>
    </p:spTree>
  </p:cSld>
  <p:clrMapOvr>
    <a:masterClrMapping/>
  </p:clrMapOvr>
  <p:hf hdr="0"/>
</p:sldLayout>
</file>

<file path=ppt/slideLayouts/slideLayout6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6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slide_image option 3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663476"/>
          </a:xfrm>
          <a:prstGeom prst="rect">
            <a:avLst/>
          </a:prstGeom>
        </p:spPr>
        <p:txBody>
          <a:bodyPr/>
          <a:lstStyle>
            <a:lvl1pPr>
              <a:defRPr sz="3030" b="0">
                <a:solidFill>
                  <a:srgbClr val="016AAB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69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174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174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69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2770" name="Date Placeholder 4"/>
          <p:cNvSpPr>
            <a:spLocks noGrp="1"/>
          </p:cNvSpPr>
          <p:nvPr>
            <p:ph type="dt" sz="half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277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277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6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6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6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6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6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6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Google Shape;20;p30"/>
          <p:cNvPicPr preferRelativeResize="0"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61711" y="413356"/>
            <a:ext cx="8173296" cy="832191"/>
          </a:xfrm>
          <a:prstGeom prst="rect">
            <a:avLst/>
          </a:prstGeom>
        </p:spPr>
        <p:txBody>
          <a:bodyPr/>
          <a:lstStyle>
            <a:lvl1pPr algn="r">
              <a:defRPr sz="4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Text Placeholder 1"/>
          <p:cNvSpPr>
            <a:spLocks noGrp="1"/>
          </p:cNvSpPr>
          <p:nvPr>
            <p:ph type="body" idx="2"/>
          </p:nvPr>
        </p:nvSpPr>
        <p:spPr>
          <a:xfrm>
            <a:off x="3189804" y="1022662"/>
            <a:ext cx="8167793" cy="445769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Text Placeholder 1"/>
          <p:cNvSpPr>
            <a:spLocks noGrp="1"/>
          </p:cNvSpPr>
          <p:nvPr>
            <p:ph type="body" idx="10"/>
          </p:nvPr>
        </p:nvSpPr>
        <p:spPr>
          <a:xfrm>
            <a:off x="3189804" y="4075337"/>
            <a:ext cx="8167793" cy="445769"/>
          </a:xfrm>
          <a:prstGeom prst="rect">
            <a:avLst/>
          </a:prstGeom>
        </p:spPr>
        <p:txBody>
          <a:bodyPr/>
          <a:lstStyle>
            <a:lvl1pPr algn="r">
              <a:defRPr sz="1600">
                <a:solidFill>
                  <a:srgbClr val="DA4395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7" name="Text Placeholder 1"/>
          <p:cNvSpPr>
            <a:spLocks noGrp="1"/>
          </p:cNvSpPr>
          <p:nvPr>
            <p:ph type="body" idx="11"/>
          </p:nvPr>
        </p:nvSpPr>
        <p:spPr>
          <a:xfrm>
            <a:off x="3189804" y="1800488"/>
            <a:ext cx="8167793" cy="445769"/>
          </a:xfrm>
          <a:prstGeom prst="rect">
            <a:avLst/>
          </a:prstGeom>
        </p:spPr>
        <p:txBody>
          <a:bodyPr/>
          <a:lstStyle>
            <a:lvl1pPr algn="r">
              <a:defRPr sz="1900" b="1">
                <a:solidFill>
                  <a:srgbClr val="DA4395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8" name="Text Placeholder 1"/>
          <p:cNvSpPr>
            <a:spLocks noGrp="1"/>
          </p:cNvSpPr>
          <p:nvPr>
            <p:ph type="body" idx="13"/>
          </p:nvPr>
        </p:nvSpPr>
        <p:spPr>
          <a:xfrm>
            <a:off x="3189804" y="2100821"/>
            <a:ext cx="8167793" cy="445769"/>
          </a:xfrm>
          <a:prstGeom prst="rect">
            <a:avLst/>
          </a:prstGeom>
        </p:spPr>
        <p:txBody>
          <a:bodyPr/>
          <a:lstStyle>
            <a:lvl1pPr algn="r">
              <a:defRPr sz="140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</p:txBody>
      </p:sp>
    </p:spTree>
  </p:cSld>
  <p:clrMapOvr>
    <a:masterClrMapping/>
  </p:clrMapOvr>
  <p:hf hdr="0"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762000"/>
          </a:xfrm>
          <a:prstGeom prst="rect">
            <a:avLst/>
          </a:prstGeom>
          <a:noFill/>
          <a:ln>
            <a:noFill/>
          </a:ln>
          <a:effectLst>
            <a:outerShdw blurRad="50800" dist="889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325" b="0" i="0" u="none" strike="noStrike" kern="0" cap="none" spc="0" normalizeH="0" baseline="0" noProof="0">
              <a:ln>
                <a:noFill/>
              </a:ln>
              <a:solidFill>
                <a:srgbClr val="3333B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096000" y="6477000"/>
            <a:ext cx="6096000" cy="381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46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32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6477000"/>
            <a:ext cx="6096000" cy="381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46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32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6083300" y="6481763"/>
            <a:ext cx="0" cy="365125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1785600" cy="762000"/>
          </a:xfrm>
          <a:noFill/>
        </p:spPr>
        <p:txBody>
          <a:bodyPr/>
          <a:lstStyle>
            <a:lvl1pPr marL="173355" algn="l">
              <a:defRPr sz="379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06400" y="1066801"/>
            <a:ext cx="5608748" cy="5059363"/>
          </a:xfrm>
        </p:spPr>
        <p:txBody>
          <a:bodyPr/>
          <a:lstStyle>
            <a:lvl1pPr marL="252730" indent="-252730">
              <a:buSzPct val="65000"/>
              <a:buFontTx/>
              <a:buBlip>
                <a:blip r:embed="rId2"/>
              </a:buBlip>
              <a:defRPr sz="1895">
                <a:latin typeface="+mj-lt"/>
              </a:defRPr>
            </a:lvl1pPr>
            <a:lvl2pPr marL="680085" indent="-246380">
              <a:buClr>
                <a:schemeClr val="accent5"/>
              </a:buClr>
              <a:buSzPct val="65000"/>
              <a:buFont typeface="Wingdings" panose="05000000000000000000" pitchFamily="2" charset="2"/>
              <a:buChar char="q"/>
              <a:defRPr sz="1705">
                <a:latin typeface="+mj-lt"/>
              </a:defRPr>
            </a:lvl2pPr>
            <a:lvl3pPr marL="1082675" indent="-216535">
              <a:buClr>
                <a:schemeClr val="accent5"/>
              </a:buClr>
              <a:buSzPct val="80000"/>
              <a:buFont typeface="Courier New" panose="02070309020205020404" pitchFamily="49" charset="0"/>
              <a:buChar char="o"/>
              <a:defRPr sz="1515">
                <a:latin typeface="+mj-lt"/>
              </a:defRPr>
            </a:lvl3pPr>
            <a:lvl4pPr marL="1515745" indent="-216535">
              <a:buClr>
                <a:schemeClr val="accent5"/>
              </a:buClr>
              <a:buSzPct val="80000"/>
              <a:buFont typeface="Wingdings" panose="05000000000000000000" pitchFamily="2" charset="2"/>
              <a:buChar char="§"/>
              <a:defRPr sz="1325">
                <a:latin typeface="+mj-lt"/>
              </a:defRPr>
            </a:lvl4pPr>
            <a:lvl5pPr>
              <a:buClr>
                <a:schemeClr val="accent5">
                  <a:lumMod val="75000"/>
                </a:schemeClr>
              </a:buClr>
              <a:defRPr sz="1135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idx="13"/>
          </p:nvPr>
        </p:nvSpPr>
        <p:spPr>
          <a:xfrm>
            <a:off x="6257703" y="1039359"/>
            <a:ext cx="5608748" cy="5059363"/>
          </a:xfrm>
        </p:spPr>
        <p:txBody>
          <a:bodyPr/>
          <a:lstStyle>
            <a:lvl1pPr marL="252730" indent="-252730">
              <a:buSzPct val="65000"/>
              <a:buFontTx/>
              <a:buBlip>
                <a:blip r:embed="rId2"/>
              </a:buBlip>
              <a:defRPr sz="1895">
                <a:latin typeface="+mj-lt"/>
              </a:defRPr>
            </a:lvl1pPr>
            <a:lvl2pPr marL="680085" indent="-246380">
              <a:buClr>
                <a:schemeClr val="accent5"/>
              </a:buClr>
              <a:buSzPct val="65000"/>
              <a:buFont typeface="Wingdings" panose="05000000000000000000" pitchFamily="2" charset="2"/>
              <a:buChar char="q"/>
              <a:defRPr sz="1705">
                <a:latin typeface="+mj-lt"/>
              </a:defRPr>
            </a:lvl2pPr>
            <a:lvl3pPr marL="1082675" indent="-216535">
              <a:buClr>
                <a:schemeClr val="accent5"/>
              </a:buClr>
              <a:buSzPct val="80000"/>
              <a:buFont typeface="Courier New" panose="02070309020205020404" pitchFamily="49" charset="0"/>
              <a:buChar char="o"/>
              <a:defRPr sz="1515">
                <a:latin typeface="+mj-lt"/>
              </a:defRPr>
            </a:lvl3pPr>
            <a:lvl4pPr marL="1515745" indent="-216535">
              <a:buClr>
                <a:schemeClr val="accent5"/>
              </a:buClr>
              <a:buSzPct val="80000"/>
              <a:buFont typeface="Wingdings" panose="05000000000000000000" pitchFamily="2" charset="2"/>
              <a:buChar char="§"/>
              <a:defRPr sz="1325">
                <a:latin typeface="+mj-lt"/>
              </a:defRPr>
            </a:lvl4pPr>
            <a:lvl5pPr>
              <a:buClr>
                <a:schemeClr val="accent5">
                  <a:lumMod val="75000"/>
                </a:schemeClr>
              </a:buClr>
              <a:defRPr sz="1135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10760075" y="6492875"/>
            <a:ext cx="14287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baseline="0" smtClean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5161BD0B-48DF-4148-8ECD-5EB516E915EA}" type="datetime1">
              <a:rPr kumimoji="0" lang="zh-CN" altLang="en-US" sz="1135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 pitchFamily="34" charset="0"/>
                <a:ea typeface="Arial" panose="020B0604020202020204"/>
                <a:cs typeface="+mn-cs"/>
                <a:sym typeface="Arial" panose="020B0604020202020204"/>
              </a:rPr>
            </a:fld>
            <a:endParaRPr kumimoji="0" lang="en-US" sz="1135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 pitchFamily="34" charset="0"/>
              <a:ea typeface="Arial" panose="020B0604020202020204"/>
              <a:cs typeface="+mn-cs"/>
              <a:sym typeface="Arial" panose="020B0604020202020204"/>
            </a:endParaRP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68000" y="6492875"/>
            <a:ext cx="15240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>
              <a:defRPr>
                <a:solidFill>
                  <a:srgbClr val="FF0000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FA9B9C9A-CAB4-431F-BC34-A78CD4725034}" type="slidenum">
              <a:rPr kumimoji="0" lang="en-AU" altLang="en-US" sz="1135" b="0" i="0" u="none" strike="noStrike" kern="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 Light" panose="020F0302020204030204" pitchFamily="34" charset="0"/>
                <a:ea typeface="Arial" panose="020B0604020202020204"/>
                <a:cs typeface="Arial" panose="020B0604020202020204"/>
                <a:sym typeface="Arial" panose="020B0604020202020204"/>
              </a:rPr>
            </a:fld>
            <a:endParaRPr kumimoji="0" lang="en-AU" altLang="en-US" sz="1135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 Light" panose="020F0302020204030204" pitchFamily="34" charset="0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4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r>
              <a:rPr kumimoji="0" lang="en-US" sz="1135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Arial" panose="020B0604020202020204"/>
                <a:cs typeface="+mn-cs"/>
                <a:sym typeface="Arial" panose="020B0604020202020204"/>
              </a:rPr>
              <a:t>接拒接拒接</a:t>
            </a:r>
            <a:endParaRPr kumimoji="0" lang="en-US" sz="1135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Arial" panose="020B0604020202020204"/>
              <a:cs typeface="+mn-cs"/>
              <a:sym typeface="Arial" panose="020B0604020202020204"/>
            </a:endParaRPr>
          </a:p>
        </p:txBody>
      </p:sp>
    </p:spTree>
  </p:cSld>
  <p:clrMapOvr>
    <a:masterClrMapping/>
  </p:clrMapOvr>
  <p:hf hdr="0"/>
</p:sldLayout>
</file>

<file path=ppt/slideLayouts/slideLayout7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479797" y="506453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7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7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7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7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7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7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7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7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7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slide_image option 3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663476"/>
          </a:xfrm>
          <a:prstGeom prst="rect">
            <a:avLst/>
          </a:prstGeom>
        </p:spPr>
        <p:txBody>
          <a:bodyPr/>
          <a:lstStyle>
            <a:lvl1pPr>
              <a:defRPr sz="3030" b="0">
                <a:solidFill>
                  <a:srgbClr val="016AAB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31750" y="5721350"/>
            <a:ext cx="12192000" cy="762000"/>
          </a:xfrm>
          <a:prstGeom prst="rect">
            <a:avLst/>
          </a:prstGeom>
          <a:noFill/>
          <a:ln>
            <a:noFill/>
          </a:ln>
          <a:effectLst>
            <a:outerShdw blurRad="50800" dist="889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325" b="0" i="0" u="none" strike="noStrike" kern="0" cap="none" spc="0" normalizeH="0" baseline="0" noProof="0" dirty="0">
              <a:ln>
                <a:noFill/>
              </a:ln>
              <a:solidFill>
                <a:srgbClr val="3333B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096000" y="6477000"/>
            <a:ext cx="6096000" cy="381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46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32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6477000"/>
            <a:ext cx="6096000" cy="381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46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32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6083300" y="6481763"/>
            <a:ext cx="0" cy="365125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2168" y="5733833"/>
            <a:ext cx="12192000" cy="762000"/>
          </a:xfrm>
          <a:noFill/>
        </p:spPr>
        <p:txBody>
          <a:bodyPr/>
          <a:lstStyle>
            <a:lvl1pPr marL="173355" algn="r">
              <a:defRPr sz="379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06400" y="250191"/>
            <a:ext cx="5608748" cy="5059363"/>
          </a:xfrm>
        </p:spPr>
        <p:txBody>
          <a:bodyPr/>
          <a:lstStyle>
            <a:lvl1pPr marL="252730" indent="-252730">
              <a:buSzPct val="65000"/>
              <a:buFontTx/>
              <a:buBlip>
                <a:blip r:embed="rId2"/>
              </a:buBlip>
              <a:defRPr sz="1895">
                <a:latin typeface="+mj-lt"/>
              </a:defRPr>
            </a:lvl1pPr>
            <a:lvl2pPr marL="680085" indent="-246380">
              <a:buClr>
                <a:schemeClr val="accent5"/>
              </a:buClr>
              <a:buSzPct val="65000"/>
              <a:buFont typeface="Wingdings" panose="05000000000000000000" pitchFamily="2" charset="2"/>
              <a:buChar char="q"/>
              <a:defRPr sz="1705">
                <a:latin typeface="+mj-lt"/>
              </a:defRPr>
            </a:lvl2pPr>
            <a:lvl3pPr marL="1082675" indent="-216535">
              <a:buClr>
                <a:schemeClr val="accent5"/>
              </a:buClr>
              <a:buSzPct val="80000"/>
              <a:buFont typeface="Courier New" panose="02070309020205020404" pitchFamily="49" charset="0"/>
              <a:buChar char="o"/>
              <a:defRPr sz="1515">
                <a:latin typeface="+mj-lt"/>
              </a:defRPr>
            </a:lvl3pPr>
            <a:lvl4pPr marL="1515745" indent="-216535">
              <a:buClr>
                <a:schemeClr val="accent5"/>
              </a:buClr>
              <a:buSzPct val="80000"/>
              <a:buFont typeface="Wingdings" panose="05000000000000000000" pitchFamily="2" charset="2"/>
              <a:buChar char="§"/>
              <a:defRPr sz="1325">
                <a:latin typeface="+mj-lt"/>
              </a:defRPr>
            </a:lvl4pPr>
            <a:lvl5pPr>
              <a:buClr>
                <a:schemeClr val="accent5">
                  <a:lumMod val="75000"/>
                </a:schemeClr>
              </a:buClr>
              <a:defRPr sz="1135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idx="13"/>
          </p:nvPr>
        </p:nvSpPr>
        <p:spPr>
          <a:xfrm>
            <a:off x="6257703" y="222750"/>
            <a:ext cx="5608748" cy="5059363"/>
          </a:xfrm>
        </p:spPr>
        <p:txBody>
          <a:bodyPr/>
          <a:lstStyle>
            <a:lvl1pPr marL="252730" indent="-252730">
              <a:buSzPct val="65000"/>
              <a:buFontTx/>
              <a:buBlip>
                <a:blip r:embed="rId2"/>
              </a:buBlip>
              <a:defRPr sz="1895">
                <a:latin typeface="+mj-lt"/>
              </a:defRPr>
            </a:lvl1pPr>
            <a:lvl2pPr marL="680085" indent="-246380">
              <a:buClr>
                <a:schemeClr val="accent5"/>
              </a:buClr>
              <a:buSzPct val="65000"/>
              <a:buFont typeface="Wingdings" panose="05000000000000000000" pitchFamily="2" charset="2"/>
              <a:buChar char="q"/>
              <a:defRPr sz="1705">
                <a:latin typeface="+mj-lt"/>
              </a:defRPr>
            </a:lvl2pPr>
            <a:lvl3pPr marL="1082675" indent="-216535">
              <a:buClr>
                <a:schemeClr val="accent5"/>
              </a:buClr>
              <a:buSzPct val="80000"/>
              <a:buFont typeface="Courier New" panose="02070309020205020404" pitchFamily="49" charset="0"/>
              <a:buChar char="o"/>
              <a:defRPr sz="1515">
                <a:latin typeface="+mj-lt"/>
              </a:defRPr>
            </a:lvl3pPr>
            <a:lvl4pPr marL="1515745" indent="-216535">
              <a:buClr>
                <a:schemeClr val="accent5"/>
              </a:buClr>
              <a:buSzPct val="80000"/>
              <a:buFont typeface="Wingdings" panose="05000000000000000000" pitchFamily="2" charset="2"/>
              <a:buChar char="§"/>
              <a:defRPr sz="1325">
                <a:latin typeface="+mj-lt"/>
              </a:defRPr>
            </a:lvl4pPr>
            <a:lvl5pPr>
              <a:buClr>
                <a:schemeClr val="accent5">
                  <a:lumMod val="75000"/>
                </a:schemeClr>
              </a:buClr>
              <a:defRPr sz="1135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10760075" y="6492875"/>
            <a:ext cx="14287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baseline="0" smtClean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5161BD0B-48DF-4148-8ECD-5EB516E915EA}" type="datetime1">
              <a:rPr kumimoji="0" lang="zh-CN" altLang="en-US" sz="1135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 pitchFamily="34" charset="0"/>
                <a:ea typeface="Arial" panose="020B0604020202020204"/>
                <a:cs typeface="+mn-cs"/>
                <a:sym typeface="Arial" panose="020B0604020202020204"/>
              </a:rPr>
            </a:fld>
            <a:endParaRPr kumimoji="0" lang="en-US" sz="1135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 pitchFamily="34" charset="0"/>
              <a:ea typeface="Arial" panose="020B0604020202020204"/>
              <a:cs typeface="+mn-cs"/>
              <a:sym typeface="Arial" panose="020B0604020202020204"/>
            </a:endParaRP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68000" y="6492875"/>
            <a:ext cx="15240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>
              <a:defRPr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FA9B9C9A-CAB4-431F-BC34-A78CD4725034}" type="slidenum">
              <a:rPr kumimoji="0" lang="en-AU" altLang="en-US" sz="1135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 pitchFamily="34" charset="0"/>
                <a:ea typeface="Arial" panose="020B0604020202020204"/>
                <a:cs typeface="Arial" panose="020B0604020202020204"/>
                <a:sym typeface="Arial" panose="020B0604020202020204"/>
              </a:rPr>
            </a:fld>
            <a:endParaRPr kumimoji="0" lang="en-AU" altLang="en-US" sz="1135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 pitchFamily="34" charset="0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4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r>
              <a:rPr kumimoji="0" lang="en-US" sz="1135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Arial" panose="020B0604020202020204"/>
                <a:cs typeface="+mn-cs"/>
                <a:sym typeface="Arial" panose="020B0604020202020204"/>
              </a:rPr>
              <a:t>接拒接拒接</a:t>
            </a:r>
            <a:endParaRPr kumimoji="0" lang="en-US" sz="1135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Arial" panose="020B0604020202020204"/>
              <a:cs typeface="+mn-cs"/>
              <a:sym typeface="Arial" panose="020B0604020202020204"/>
            </a:endParaRPr>
          </a:p>
        </p:txBody>
      </p:sp>
    </p:spTree>
  </p:cSld>
  <p:clrMapOvr>
    <a:masterClrMapping/>
  </p:clrMapOvr>
  <p:hf hdr="0"/>
</p:sldLayout>
</file>

<file path=ppt/slideLayouts/slideLayout7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174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174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7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2770" name="Date Placeholder 4"/>
          <p:cNvSpPr>
            <a:spLocks noGrp="1"/>
          </p:cNvSpPr>
          <p:nvPr>
            <p:ph type="dt" sz="half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277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277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7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7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7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7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7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7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7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479797" y="506453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7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762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75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50800" dist="889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32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096000" y="6477000"/>
            <a:ext cx="6096000" cy="381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46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32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6477000"/>
            <a:ext cx="6096000" cy="381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46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32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6083300" y="6481763"/>
            <a:ext cx="0" cy="365125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ontent Placeholder 2"/>
          <p:cNvSpPr>
            <a:spLocks noGrp="1"/>
          </p:cNvSpPr>
          <p:nvPr>
            <p:ph idx="1"/>
          </p:nvPr>
        </p:nvSpPr>
        <p:spPr>
          <a:xfrm>
            <a:off x="406400" y="1066801"/>
            <a:ext cx="5608748" cy="5059363"/>
          </a:xfrm>
        </p:spPr>
        <p:txBody>
          <a:bodyPr/>
          <a:lstStyle>
            <a:lvl1pPr marL="252730" indent="-252730">
              <a:buSzPct val="65000"/>
              <a:buFontTx/>
              <a:buBlip>
                <a:blip r:embed="rId2"/>
              </a:buBlip>
              <a:defRPr sz="1515">
                <a:latin typeface="+mj-lt"/>
              </a:defRPr>
            </a:lvl1pPr>
            <a:lvl2pPr marL="680085" indent="-246380">
              <a:buClr>
                <a:schemeClr val="accent5"/>
              </a:buClr>
              <a:buSzPct val="65000"/>
              <a:buFont typeface="Wingdings" panose="05000000000000000000" pitchFamily="2" charset="2"/>
              <a:buChar char="q"/>
              <a:defRPr sz="1325">
                <a:latin typeface="+mj-lt"/>
              </a:defRPr>
            </a:lvl2pPr>
            <a:lvl3pPr marL="1082675" indent="-216535">
              <a:buClr>
                <a:srgbClr val="3333B2"/>
              </a:buClr>
              <a:buSzPct val="65000"/>
              <a:buFontTx/>
              <a:buBlip>
                <a:blip r:embed="rId3"/>
              </a:buBlip>
              <a:defRPr sz="1135">
                <a:latin typeface="+mj-lt"/>
              </a:defRPr>
            </a:lvl3pPr>
            <a:lvl4pPr marL="1515745" indent="-216535">
              <a:buSzPct val="65000"/>
              <a:buFontTx/>
              <a:buBlip>
                <a:blip r:embed="rId4"/>
              </a:buBlip>
              <a:defRPr sz="945">
                <a:latin typeface="+mj-lt"/>
              </a:defRPr>
            </a:lvl4pPr>
            <a:lvl5pPr>
              <a:buClr>
                <a:schemeClr val="accent5">
                  <a:lumMod val="75000"/>
                </a:schemeClr>
              </a:buClr>
              <a:defRPr sz="76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26" name="Content Placeholder 2"/>
          <p:cNvSpPr>
            <a:spLocks noGrp="1"/>
          </p:cNvSpPr>
          <p:nvPr>
            <p:ph idx="13"/>
          </p:nvPr>
        </p:nvSpPr>
        <p:spPr>
          <a:xfrm>
            <a:off x="6227680" y="1041367"/>
            <a:ext cx="5608748" cy="5059363"/>
          </a:xfrm>
        </p:spPr>
        <p:txBody>
          <a:bodyPr/>
          <a:lstStyle>
            <a:lvl1pPr marL="252730" indent="-252730">
              <a:buSzPct val="65000"/>
              <a:buFontTx/>
              <a:buBlip>
                <a:blip r:embed="rId2"/>
              </a:buBlip>
              <a:defRPr sz="1515">
                <a:latin typeface="+mj-lt"/>
              </a:defRPr>
            </a:lvl1pPr>
            <a:lvl2pPr marL="680085" indent="-246380">
              <a:buClr>
                <a:schemeClr val="accent5"/>
              </a:buClr>
              <a:buSzPct val="65000"/>
              <a:buFont typeface="Wingdings" panose="05000000000000000000" pitchFamily="2" charset="2"/>
              <a:buChar char="q"/>
              <a:defRPr sz="1325">
                <a:latin typeface="+mj-lt"/>
              </a:defRPr>
            </a:lvl2pPr>
            <a:lvl3pPr marL="1082675" indent="-216535">
              <a:buClr>
                <a:srgbClr val="3333B2"/>
              </a:buClr>
              <a:buSzPct val="65000"/>
              <a:buFontTx/>
              <a:buBlip>
                <a:blip r:embed="rId3"/>
              </a:buBlip>
              <a:defRPr sz="1135">
                <a:latin typeface="+mj-lt"/>
              </a:defRPr>
            </a:lvl3pPr>
            <a:lvl4pPr marL="1515745" indent="-216535">
              <a:buSzPct val="65000"/>
              <a:buFontTx/>
              <a:buBlip>
                <a:blip r:embed="rId4"/>
              </a:buBlip>
              <a:defRPr sz="945">
                <a:latin typeface="+mj-lt"/>
              </a:defRPr>
            </a:lvl4pPr>
            <a:lvl5pPr>
              <a:buClr>
                <a:schemeClr val="accent5">
                  <a:lumMod val="75000"/>
                </a:schemeClr>
              </a:buClr>
              <a:defRPr sz="76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078980" cy="762000"/>
          </a:xfrm>
        </p:spPr>
        <p:txBody>
          <a:bodyPr/>
          <a:lstStyle>
            <a:lvl1pPr marL="173355" algn="l">
              <a:defRPr sz="379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10760075" y="6492875"/>
            <a:ext cx="14287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baseline="0" smtClean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5161BD0B-48DF-4148-8ECD-5EB516E915EA}" type="datetime1">
              <a:rPr kumimoji="0" lang="zh-CN" altLang="en-US" sz="1135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 pitchFamily="34" charset="0"/>
                <a:ea typeface="Arial" panose="020B0604020202020204"/>
                <a:cs typeface="+mn-cs"/>
                <a:sym typeface="Arial" panose="020B0604020202020204"/>
              </a:rPr>
            </a:fld>
            <a:endParaRPr kumimoji="0" lang="en-US" sz="1135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 pitchFamily="34" charset="0"/>
              <a:ea typeface="Arial" panose="020B0604020202020204"/>
              <a:cs typeface="+mn-cs"/>
              <a:sym typeface="Arial" panose="020B0604020202020204"/>
            </a:endParaRP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68000" y="6492875"/>
            <a:ext cx="15240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>
              <a:defRPr>
                <a:solidFill>
                  <a:srgbClr val="FF0000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FA9B9C9A-CAB4-431F-BC34-A78CD4725034}" type="slidenum">
              <a:rPr kumimoji="0" lang="en-AU" altLang="en-US" sz="1135" b="0" i="0" u="none" strike="noStrike" kern="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 Light" panose="020F0302020204030204" pitchFamily="34" charset="0"/>
                <a:ea typeface="Arial" panose="020B0604020202020204"/>
                <a:cs typeface="Arial" panose="020B0604020202020204"/>
                <a:sym typeface="Arial" panose="020B0604020202020204"/>
              </a:rPr>
            </a:fld>
            <a:endParaRPr kumimoji="0" lang="en-AU" altLang="en-US" sz="1135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 Light" panose="020F0302020204030204" pitchFamily="34" charset="0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4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r>
              <a:rPr kumimoji="0" lang="en-US" sz="1135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Arial" panose="020B0604020202020204"/>
                <a:cs typeface="+mn-cs"/>
                <a:sym typeface="Arial" panose="020B0604020202020204"/>
              </a:rPr>
              <a:t>接拒接拒接</a:t>
            </a:r>
            <a:endParaRPr kumimoji="0" lang="en-US" sz="1135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Arial" panose="020B0604020202020204"/>
              <a:cs typeface="+mn-cs"/>
              <a:sym typeface="Arial" panose="020B0604020202020204"/>
            </a:endParaRPr>
          </a:p>
        </p:txBody>
      </p:sp>
    </p:spTree>
  </p:cSld>
  <p:clrMapOvr>
    <a:masterClrMapping/>
  </p:clrMapOvr>
  <p:hf hdr="0"/>
</p:sldLayout>
</file>

<file path=ppt/slideLayouts/slideLayout7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7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7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7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7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7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7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7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slide_image option 3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663476"/>
          </a:xfrm>
          <a:prstGeom prst="rect">
            <a:avLst/>
          </a:prstGeom>
        </p:spPr>
        <p:txBody>
          <a:bodyPr/>
          <a:lstStyle>
            <a:lvl1pPr>
              <a:defRPr sz="3030" b="0">
                <a:solidFill>
                  <a:srgbClr val="016AAB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7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174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174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7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2770" name="Date Placeholder 4"/>
          <p:cNvSpPr>
            <a:spLocks noGrp="1"/>
          </p:cNvSpPr>
          <p:nvPr>
            <p:ph type="dt" sz="half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277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277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762000"/>
          </a:xfrm>
          <a:prstGeom prst="rect">
            <a:avLst/>
          </a:prstGeom>
          <a:noFill/>
          <a:ln>
            <a:noFill/>
          </a:ln>
          <a:effectLst>
            <a:outerShdw blurRad="50800" dist="889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325" b="0" i="0" u="none" strike="noStrike" kern="0" cap="none" spc="0" normalizeH="0" baseline="0" noProof="0">
              <a:ln>
                <a:noFill/>
              </a:ln>
              <a:solidFill>
                <a:srgbClr val="3333B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096000" y="6477000"/>
            <a:ext cx="6096000" cy="381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46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32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6477000"/>
            <a:ext cx="6096000" cy="381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46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32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6083300" y="6481763"/>
            <a:ext cx="0" cy="365125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62000"/>
          </a:xfrm>
        </p:spPr>
        <p:txBody>
          <a:bodyPr/>
          <a:lstStyle>
            <a:lvl1pPr marL="173355" algn="l">
              <a:defRPr sz="379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06400" y="1066801"/>
            <a:ext cx="5608748" cy="5059363"/>
          </a:xfrm>
        </p:spPr>
        <p:txBody>
          <a:bodyPr/>
          <a:lstStyle>
            <a:lvl1pPr marL="252730" indent="-252730">
              <a:buSzPct val="65000"/>
              <a:buFontTx/>
              <a:buBlip>
                <a:blip r:embed="rId2"/>
              </a:buBlip>
              <a:defRPr sz="1515">
                <a:latin typeface="+mj-lt"/>
              </a:defRPr>
            </a:lvl1pPr>
            <a:lvl2pPr marL="680085" indent="-246380">
              <a:buClr>
                <a:schemeClr val="accent5"/>
              </a:buClr>
              <a:buSzPct val="65000"/>
              <a:buFont typeface="Wingdings" panose="05000000000000000000" pitchFamily="2" charset="2"/>
              <a:buChar char="q"/>
              <a:defRPr sz="1325">
                <a:latin typeface="+mj-lt"/>
              </a:defRPr>
            </a:lvl2pPr>
            <a:lvl3pPr marL="1082675" indent="-216535">
              <a:buClr>
                <a:srgbClr val="3333B2"/>
              </a:buClr>
              <a:buSzPct val="65000"/>
              <a:buFontTx/>
              <a:buBlip>
                <a:blip r:embed="rId3"/>
              </a:buBlip>
              <a:defRPr sz="1135">
                <a:latin typeface="+mj-lt"/>
              </a:defRPr>
            </a:lvl3pPr>
            <a:lvl4pPr marL="1515745" indent="-216535">
              <a:buSzPct val="65000"/>
              <a:buFontTx/>
              <a:buBlip>
                <a:blip r:embed="rId4"/>
              </a:buBlip>
              <a:defRPr sz="945">
                <a:latin typeface="+mj-lt"/>
              </a:defRPr>
            </a:lvl4pPr>
            <a:lvl5pPr>
              <a:buClr>
                <a:schemeClr val="accent5">
                  <a:lumMod val="75000"/>
                </a:schemeClr>
              </a:buClr>
              <a:defRPr sz="76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idx="13"/>
          </p:nvPr>
        </p:nvSpPr>
        <p:spPr>
          <a:xfrm>
            <a:off x="6227680" y="1041367"/>
            <a:ext cx="5608748" cy="5059363"/>
          </a:xfrm>
        </p:spPr>
        <p:txBody>
          <a:bodyPr/>
          <a:lstStyle>
            <a:lvl1pPr marL="252730" indent="-252730">
              <a:buSzPct val="65000"/>
              <a:buFontTx/>
              <a:buBlip>
                <a:blip r:embed="rId2"/>
              </a:buBlip>
              <a:defRPr sz="1515">
                <a:latin typeface="+mj-lt"/>
              </a:defRPr>
            </a:lvl1pPr>
            <a:lvl2pPr marL="680085" indent="-246380">
              <a:buClr>
                <a:schemeClr val="accent5"/>
              </a:buClr>
              <a:buSzPct val="65000"/>
              <a:buFont typeface="Wingdings" panose="05000000000000000000" pitchFamily="2" charset="2"/>
              <a:buChar char="q"/>
              <a:defRPr sz="1325">
                <a:latin typeface="+mj-lt"/>
              </a:defRPr>
            </a:lvl2pPr>
            <a:lvl3pPr marL="1082675" indent="-216535">
              <a:buClr>
                <a:srgbClr val="3333B2"/>
              </a:buClr>
              <a:buSzPct val="65000"/>
              <a:buFontTx/>
              <a:buBlip>
                <a:blip r:embed="rId3"/>
              </a:buBlip>
              <a:defRPr sz="1135">
                <a:latin typeface="+mj-lt"/>
              </a:defRPr>
            </a:lvl3pPr>
            <a:lvl4pPr marL="1515745" indent="-216535">
              <a:buSzPct val="65000"/>
              <a:buFontTx/>
              <a:buBlip>
                <a:blip r:embed="rId4"/>
              </a:buBlip>
              <a:defRPr sz="945">
                <a:latin typeface="+mj-lt"/>
              </a:defRPr>
            </a:lvl4pPr>
            <a:lvl5pPr>
              <a:buClr>
                <a:schemeClr val="accent5">
                  <a:lumMod val="75000"/>
                </a:schemeClr>
              </a:buClr>
              <a:defRPr sz="76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10760075" y="6492875"/>
            <a:ext cx="14287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baseline="0" smtClean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5161BD0B-48DF-4148-8ECD-5EB516E915EA}" type="datetime1">
              <a:rPr kumimoji="0" lang="zh-CN" altLang="en-US" sz="1135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 pitchFamily="34" charset="0"/>
                <a:ea typeface="Arial" panose="020B0604020202020204"/>
                <a:cs typeface="+mn-cs"/>
                <a:sym typeface="Arial" panose="020B0604020202020204"/>
              </a:rPr>
            </a:fld>
            <a:endParaRPr kumimoji="0" lang="en-US" sz="1135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 pitchFamily="34" charset="0"/>
              <a:ea typeface="Arial" panose="020B0604020202020204"/>
              <a:cs typeface="+mn-cs"/>
              <a:sym typeface="Arial" panose="020B0604020202020204"/>
            </a:endParaRP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68000" y="6492875"/>
            <a:ext cx="15240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>
              <a:defRPr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FA9B9C9A-CAB4-431F-BC34-A78CD4725034}" type="slidenum">
              <a:rPr kumimoji="0" lang="en-AU" altLang="en-US" sz="1135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 pitchFamily="34" charset="0"/>
                <a:ea typeface="Arial" panose="020B0604020202020204"/>
                <a:cs typeface="Arial" panose="020B0604020202020204"/>
                <a:sym typeface="Arial" panose="020B0604020202020204"/>
              </a:rPr>
            </a:fld>
            <a:endParaRPr kumimoji="0" lang="en-AU" altLang="en-US" sz="1135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 pitchFamily="34" charset="0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4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r>
              <a:rPr kumimoji="0" lang="en-US" sz="1135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Arial" panose="020B0604020202020204"/>
                <a:cs typeface="+mn-cs"/>
                <a:sym typeface="Arial" panose="020B0604020202020204"/>
              </a:rPr>
              <a:t>接拒接拒接</a:t>
            </a:r>
            <a:endParaRPr kumimoji="0" lang="en-US" sz="1135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Arial" panose="020B0604020202020204"/>
              <a:cs typeface="+mn-cs"/>
              <a:sym typeface="Arial" panose="020B0604020202020204"/>
            </a:endParaRPr>
          </a:p>
        </p:txBody>
      </p:sp>
    </p:spTree>
  </p:cSld>
  <p:clrMapOvr>
    <a:masterClrMapping/>
  </p:clrMapOvr>
  <p:hf hdr="0"/>
</p:sldLayout>
</file>

<file path=ppt/slideLayouts/slideLayout7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7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7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7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7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7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7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479797" y="506453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7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7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7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14287" y="5772150"/>
            <a:ext cx="12192000" cy="762000"/>
          </a:xfrm>
          <a:prstGeom prst="rect">
            <a:avLst/>
          </a:prstGeom>
          <a:noFill/>
          <a:ln>
            <a:noFill/>
          </a:ln>
          <a:effectLst>
            <a:outerShdw blurRad="50800" dist="889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325" b="0" i="0" u="none" strike="noStrike" kern="0" cap="none" spc="0" normalizeH="0" baseline="0" noProof="0">
              <a:ln>
                <a:noFill/>
              </a:ln>
              <a:solidFill>
                <a:srgbClr val="3333B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096000" y="6477000"/>
            <a:ext cx="6096000" cy="381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46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32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6477000"/>
            <a:ext cx="6096000" cy="381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46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32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6083300" y="6481763"/>
            <a:ext cx="0" cy="365125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4064" y="5772416"/>
            <a:ext cx="12192000" cy="762000"/>
          </a:xfrm>
        </p:spPr>
        <p:txBody>
          <a:bodyPr/>
          <a:lstStyle>
            <a:lvl1pPr marL="173355" algn="r">
              <a:defRPr sz="379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06400" y="316402"/>
            <a:ext cx="5608748" cy="5059363"/>
          </a:xfrm>
        </p:spPr>
        <p:txBody>
          <a:bodyPr/>
          <a:lstStyle>
            <a:lvl1pPr marL="252730" indent="-252730">
              <a:buSzPct val="65000"/>
              <a:buFontTx/>
              <a:buBlip>
                <a:blip r:embed="rId2"/>
              </a:buBlip>
              <a:defRPr sz="1515">
                <a:latin typeface="+mj-lt"/>
              </a:defRPr>
            </a:lvl1pPr>
            <a:lvl2pPr marL="680085" indent="-246380">
              <a:buClr>
                <a:schemeClr val="accent5"/>
              </a:buClr>
              <a:buSzPct val="65000"/>
              <a:buFont typeface="Wingdings" panose="05000000000000000000" pitchFamily="2" charset="2"/>
              <a:buChar char="q"/>
              <a:defRPr sz="1325">
                <a:latin typeface="+mj-lt"/>
              </a:defRPr>
            </a:lvl2pPr>
            <a:lvl3pPr marL="1082675" indent="-216535">
              <a:buClr>
                <a:srgbClr val="3333B2"/>
              </a:buClr>
              <a:buSzPct val="65000"/>
              <a:buFontTx/>
              <a:buBlip>
                <a:blip r:embed="rId3"/>
              </a:buBlip>
              <a:defRPr sz="1135">
                <a:latin typeface="+mj-lt"/>
              </a:defRPr>
            </a:lvl3pPr>
            <a:lvl4pPr marL="1515745" indent="-216535">
              <a:buSzPct val="65000"/>
              <a:buFontTx/>
              <a:buBlip>
                <a:blip r:embed="rId4"/>
              </a:buBlip>
              <a:defRPr sz="945">
                <a:latin typeface="+mj-lt"/>
              </a:defRPr>
            </a:lvl4pPr>
            <a:lvl5pPr>
              <a:buClr>
                <a:schemeClr val="accent5">
                  <a:lumMod val="75000"/>
                </a:schemeClr>
              </a:buClr>
              <a:defRPr sz="76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idx="13"/>
          </p:nvPr>
        </p:nvSpPr>
        <p:spPr>
          <a:xfrm>
            <a:off x="6227680" y="290968"/>
            <a:ext cx="5608748" cy="5059363"/>
          </a:xfrm>
        </p:spPr>
        <p:txBody>
          <a:bodyPr/>
          <a:lstStyle>
            <a:lvl1pPr marL="252730" indent="-252730">
              <a:buSzPct val="65000"/>
              <a:buFontTx/>
              <a:buBlip>
                <a:blip r:embed="rId2"/>
              </a:buBlip>
              <a:defRPr sz="1515">
                <a:latin typeface="+mj-lt"/>
              </a:defRPr>
            </a:lvl1pPr>
            <a:lvl2pPr marL="680085" indent="-246380">
              <a:buClr>
                <a:schemeClr val="accent5"/>
              </a:buClr>
              <a:buSzPct val="65000"/>
              <a:buFont typeface="Wingdings" panose="05000000000000000000" pitchFamily="2" charset="2"/>
              <a:buChar char="q"/>
              <a:defRPr sz="1325">
                <a:latin typeface="+mj-lt"/>
              </a:defRPr>
            </a:lvl2pPr>
            <a:lvl3pPr marL="1082675" indent="-216535">
              <a:buClr>
                <a:srgbClr val="3333B2"/>
              </a:buClr>
              <a:buSzPct val="65000"/>
              <a:buFontTx/>
              <a:buBlip>
                <a:blip r:embed="rId3"/>
              </a:buBlip>
              <a:defRPr sz="1135">
                <a:latin typeface="+mj-lt"/>
              </a:defRPr>
            </a:lvl3pPr>
            <a:lvl4pPr marL="1515745" indent="-216535">
              <a:buSzPct val="65000"/>
              <a:buFontTx/>
              <a:buBlip>
                <a:blip r:embed="rId4"/>
              </a:buBlip>
              <a:defRPr sz="945">
                <a:latin typeface="+mj-lt"/>
              </a:defRPr>
            </a:lvl4pPr>
            <a:lvl5pPr>
              <a:buClr>
                <a:schemeClr val="accent5">
                  <a:lumMod val="75000"/>
                </a:schemeClr>
              </a:buClr>
              <a:defRPr sz="76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10760075" y="6492875"/>
            <a:ext cx="14287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baseline="0" smtClean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5161BD0B-48DF-4148-8ECD-5EB516E915EA}" type="datetime1">
              <a:rPr kumimoji="0" lang="zh-CN" altLang="en-US" sz="1135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 pitchFamily="34" charset="0"/>
                <a:ea typeface="Arial" panose="020B0604020202020204"/>
                <a:cs typeface="+mn-cs"/>
                <a:sym typeface="Arial" panose="020B0604020202020204"/>
              </a:rPr>
            </a:fld>
            <a:endParaRPr kumimoji="0" lang="en-US" sz="1135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 pitchFamily="34" charset="0"/>
              <a:ea typeface="Arial" panose="020B0604020202020204"/>
              <a:cs typeface="+mn-cs"/>
              <a:sym typeface="Arial" panose="020B0604020202020204"/>
            </a:endParaRP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68000" y="6492875"/>
            <a:ext cx="15240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>
              <a:defRPr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FA9B9C9A-CAB4-431F-BC34-A78CD4725034}" type="slidenum">
              <a:rPr kumimoji="0" lang="en-AU" altLang="en-US" sz="1135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 pitchFamily="34" charset="0"/>
                <a:ea typeface="Arial" panose="020B0604020202020204"/>
                <a:cs typeface="Arial" panose="020B0604020202020204"/>
                <a:sym typeface="Arial" panose="020B0604020202020204"/>
              </a:rPr>
            </a:fld>
            <a:endParaRPr kumimoji="0" lang="en-AU" altLang="en-US" sz="1135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 pitchFamily="34" charset="0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4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r>
              <a:rPr kumimoji="0" lang="en-US" sz="1135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Arial" panose="020B0604020202020204"/>
                <a:cs typeface="+mn-cs"/>
                <a:sym typeface="Arial" panose="020B0604020202020204"/>
              </a:rPr>
              <a:t>接拒接拒接</a:t>
            </a:r>
            <a:endParaRPr kumimoji="0" lang="en-US" sz="1135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Arial" panose="020B0604020202020204"/>
              <a:cs typeface="+mn-cs"/>
              <a:sym typeface="Arial" panose="020B0604020202020204"/>
            </a:endParaRPr>
          </a:p>
        </p:txBody>
      </p:sp>
    </p:spTree>
  </p:cSld>
  <p:clrMapOvr>
    <a:masterClrMapping/>
  </p:clrMapOvr>
  <p:hf hdr="0"/>
</p:sldLayout>
</file>

<file path=ppt/slideLayouts/slideLayout7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7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7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7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7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7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slide_image option 3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663476"/>
          </a:xfrm>
          <a:prstGeom prst="rect">
            <a:avLst/>
          </a:prstGeom>
        </p:spPr>
        <p:txBody>
          <a:bodyPr/>
          <a:lstStyle>
            <a:lvl1pPr>
              <a:defRPr sz="3030" b="0">
                <a:solidFill>
                  <a:srgbClr val="016AAB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7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174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174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74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2770" name="Date Placeholder 4"/>
          <p:cNvSpPr>
            <a:spLocks noGrp="1"/>
          </p:cNvSpPr>
          <p:nvPr>
            <p:ph type="dt" sz="half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277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277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7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7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3"/>
          <p:cNvSpPr/>
          <p:nvPr/>
        </p:nvSpPr>
        <p:spPr>
          <a:xfrm rot="10800000" flipH="1">
            <a:off x="4155573" y="-2"/>
            <a:ext cx="8036427" cy="4179401"/>
          </a:xfrm>
          <a:custGeom>
            <a:avLst/>
            <a:gdLst>
              <a:gd name="connsiteX0" fmla="*/ 7628699 w 10752898"/>
              <a:gd name="connsiteY0" fmla="*/ 0 h 6857999"/>
              <a:gd name="connsiteX1" fmla="*/ 0 w 10752898"/>
              <a:gd name="connsiteY1" fmla="*/ 0 h 6857999"/>
              <a:gd name="connsiteX2" fmla="*/ 6857999 w 10752898"/>
              <a:gd name="connsiteY2" fmla="*/ 6857999 h 6857999"/>
              <a:gd name="connsiteX3" fmla="*/ 10752898 w 10752898"/>
              <a:gd name="connsiteY3" fmla="*/ 6857999 h 6857999"/>
              <a:gd name="connsiteX4" fmla="*/ 10752898 w 10752898"/>
              <a:gd name="connsiteY4" fmla="*/ 3124199 h 6857999"/>
              <a:gd name="connsiteX5" fmla="*/ 7628699 w 10752898"/>
              <a:gd name="connsiteY5" fmla="*/ 0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752898" h="6857999">
                <a:moveTo>
                  <a:pt x="7628699" y="0"/>
                </a:moveTo>
                <a:lnTo>
                  <a:pt x="0" y="0"/>
                </a:lnTo>
                <a:lnTo>
                  <a:pt x="6857999" y="6857999"/>
                </a:lnTo>
                <a:lnTo>
                  <a:pt x="10752898" y="6857999"/>
                </a:lnTo>
                <a:lnTo>
                  <a:pt x="10752898" y="3124199"/>
                </a:lnTo>
                <a:lnTo>
                  <a:pt x="7628699" y="0"/>
                </a:lnTo>
                <a:close/>
              </a:path>
            </a:pathLst>
          </a:custGeom>
          <a:gradFill>
            <a:gsLst>
              <a:gs pos="0">
                <a:srgbClr val="0C4068"/>
              </a:gs>
              <a:gs pos="50000">
                <a:srgbClr val="46B688">
                  <a:alpha val="70000"/>
                </a:srgbClr>
              </a:gs>
              <a:gs pos="100000">
                <a:srgbClr val="016AA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7715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52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9" y="4248228"/>
            <a:ext cx="10363200" cy="682181"/>
          </a:xfrm>
          <a:noFill/>
        </p:spPr>
        <p:txBody>
          <a:bodyPr anchor="ctr"/>
          <a:lstStyle>
            <a:lvl1pPr algn="l">
              <a:defRPr sz="3790" b="1" cap="all">
                <a:solidFill>
                  <a:schemeClr val="accent5">
                    <a:lumMod val="75000"/>
                  </a:schemeClr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Text Placeholder 6"/>
          <p:cNvSpPr>
            <a:spLocks noGrp="1"/>
          </p:cNvSpPr>
          <p:nvPr>
            <p:ph type="body" idx="1"/>
          </p:nvPr>
        </p:nvSpPr>
        <p:spPr>
          <a:xfrm>
            <a:off x="32169" y="4793973"/>
            <a:ext cx="10363200" cy="476916"/>
          </a:xfrm>
        </p:spPr>
        <p:txBody>
          <a:bodyPr/>
          <a:lstStyle>
            <a:lvl1pPr marL="0" indent="0">
              <a:buNone/>
              <a:defRPr sz="2655" i="1">
                <a:solidFill>
                  <a:srgbClr val="B48900"/>
                </a:solidFill>
              </a:defRPr>
            </a:lvl1pPr>
          </a:lstStyle>
          <a:p>
            <a:endParaRPr lang="en-AU" dirty="0"/>
          </a:p>
        </p:txBody>
      </p:sp>
      <p:grpSp>
        <p:nvGrpSpPr>
          <p:cNvPr id="8" name="Group 7"/>
          <p:cNvGrpSpPr/>
          <p:nvPr/>
        </p:nvGrpSpPr>
        <p:grpSpPr>
          <a:xfrm>
            <a:off x="193871" y="4154335"/>
            <a:ext cx="2035772" cy="93283"/>
            <a:chOff x="-170626" y="0"/>
            <a:chExt cx="13534857" cy="166915"/>
          </a:xfrm>
          <a:effectLst>
            <a:outerShdw blurRad="38100" dist="25400" dir="5400000" algn="ctr" rotWithShape="0">
              <a:srgbClr val="000000">
                <a:alpha val="20000"/>
              </a:srgbClr>
            </a:outerShdw>
          </a:effectLst>
        </p:grpSpPr>
        <p:sp>
          <p:nvSpPr>
            <p:cNvPr id="9" name="Parallelogram 8"/>
            <p:cNvSpPr/>
            <p:nvPr/>
          </p:nvSpPr>
          <p:spPr>
            <a:xfrm>
              <a:off x="-170626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016A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 panose="020B0604020202020204"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 panose="020B0604020202020204"/>
              </a:endParaRPr>
            </a:p>
          </p:txBody>
        </p:sp>
        <p:sp>
          <p:nvSpPr>
            <p:cNvPr id="10" name="Parallelogram 9"/>
            <p:cNvSpPr/>
            <p:nvPr/>
          </p:nvSpPr>
          <p:spPr>
            <a:xfrm>
              <a:off x="4340993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46B6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 panose="020B0604020202020204"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 panose="020B0604020202020204"/>
              </a:endParaRPr>
            </a:p>
          </p:txBody>
        </p:sp>
        <p:sp>
          <p:nvSpPr>
            <p:cNvPr id="11" name="Parallelogram 10"/>
            <p:cNvSpPr/>
            <p:nvPr/>
          </p:nvSpPr>
          <p:spPr>
            <a:xfrm>
              <a:off x="8852612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FEA3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 panose="020B0604020202020204"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 panose="020B0604020202020204"/>
              </a:endParaRPr>
            </a:p>
          </p:txBody>
        </p:sp>
      </p:grp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593B8718-BD60-45DE-8E66-8461A49D1EED}" type="datetime1">
              <a:rPr kumimoji="0" lang="zh-CN" altLang="en-US" sz="1135" b="0" i="0" u="none" strike="noStrike" kern="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Arial" panose="020B0604020202020204"/>
                <a:cs typeface="+mn-cs"/>
                <a:sym typeface="Arial" panose="020B0604020202020204"/>
              </a:rPr>
            </a:fld>
            <a:endParaRPr kumimoji="0" lang="en-US" sz="1135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Arial" panose="020B0604020202020204"/>
              <a:cs typeface="+mn-cs"/>
              <a:sym typeface="Arial" panose="020B0604020202020204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r>
              <a:rPr kumimoji="0" lang="en-US" sz="1135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Arial" panose="020B0604020202020204"/>
                <a:cs typeface="+mn-cs"/>
                <a:sym typeface="Arial" panose="020B0604020202020204"/>
              </a:rPr>
              <a:t>接拒接拒接</a:t>
            </a:r>
            <a:endParaRPr kumimoji="0" lang="en-US" sz="1135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Arial" panose="020B0604020202020204"/>
              <a:cs typeface="+mn-cs"/>
              <a:sym typeface="Arial" panose="020B0604020202020204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638E3017-54FE-426A-8816-49213672767C}" type="slidenum">
              <a:rPr kumimoji="0" lang="en-AU" altLang="en-US" sz="1135" b="0" i="0" u="none" strike="noStrike" kern="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Arial" panose="020B0604020202020204"/>
                <a:cs typeface="Arial" panose="020B0604020202020204"/>
                <a:sym typeface="Arial" panose="020B0604020202020204"/>
              </a:rPr>
            </a:fld>
            <a:endParaRPr kumimoji="0" lang="en-AU" altLang="en-US" sz="1135" b="0" i="0" u="none" strike="noStrike" kern="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  <p:hf hdr="0"/>
</p:sldLayout>
</file>

<file path=ppt/slideLayouts/slideLayout7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7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7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7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7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479797" y="506453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7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7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7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7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7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096000" y="6477000"/>
            <a:ext cx="6096000" cy="381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46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32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6477000"/>
            <a:ext cx="6096000" cy="381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46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32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6083300" y="6481763"/>
            <a:ext cx="0" cy="365125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10760075" y="6492875"/>
            <a:ext cx="14287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baseline="0" smtClean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5161BD0B-48DF-4148-8ECD-5EB516E915EA}" type="datetime1">
              <a:rPr kumimoji="0" lang="zh-CN" altLang="en-US" sz="1135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 pitchFamily="34" charset="0"/>
                <a:ea typeface="Arial" panose="020B0604020202020204"/>
                <a:cs typeface="+mn-cs"/>
                <a:sym typeface="Arial" panose="020B0604020202020204"/>
              </a:rPr>
            </a:fld>
            <a:endParaRPr kumimoji="0" lang="en-US" sz="1135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 pitchFamily="34" charset="0"/>
              <a:ea typeface="Arial" panose="020B0604020202020204"/>
              <a:cs typeface="+mn-cs"/>
              <a:sym typeface="Arial" panose="020B0604020202020204"/>
            </a:endParaRP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68000" y="6492875"/>
            <a:ext cx="15240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>
              <a:defRPr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FA9B9C9A-CAB4-431F-BC34-A78CD4725034}" type="slidenum">
              <a:rPr kumimoji="0" lang="en-AU" altLang="en-US" sz="1135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 pitchFamily="34" charset="0"/>
                <a:ea typeface="Arial" panose="020B0604020202020204"/>
                <a:cs typeface="Arial" panose="020B0604020202020204"/>
                <a:sym typeface="Arial" panose="020B0604020202020204"/>
              </a:rPr>
            </a:fld>
            <a:endParaRPr kumimoji="0" lang="en-AU" altLang="en-US" sz="1135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 pitchFamily="34" charset="0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r>
              <a:rPr kumimoji="0" lang="en-US" sz="1135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Arial" panose="020B0604020202020204"/>
                <a:cs typeface="+mn-cs"/>
                <a:sym typeface="Arial" panose="020B0604020202020204"/>
              </a:rPr>
              <a:t>接拒接拒接</a:t>
            </a:r>
            <a:endParaRPr kumimoji="0" lang="en-US" sz="1135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Arial" panose="020B0604020202020204"/>
              <a:cs typeface="+mn-cs"/>
              <a:sym typeface="Arial" panose="020B0604020202020204"/>
            </a:endParaRPr>
          </a:p>
        </p:txBody>
      </p:sp>
    </p:spTree>
  </p:cSld>
  <p:clrMapOvr>
    <a:masterClrMapping/>
  </p:clrMapOvr>
  <p:hf hdr="0"/>
</p:sldLayout>
</file>

<file path=ppt/slideLayouts/slideLayout7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7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7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7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slide_image option 3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663476"/>
          </a:xfrm>
          <a:prstGeom prst="rect">
            <a:avLst/>
          </a:prstGeom>
        </p:spPr>
        <p:txBody>
          <a:bodyPr/>
          <a:lstStyle>
            <a:lvl1pPr>
              <a:defRPr sz="3030" b="0">
                <a:solidFill>
                  <a:srgbClr val="016AAB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76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174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174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76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2770" name="Date Placeholder 4"/>
          <p:cNvSpPr>
            <a:spLocks noGrp="1"/>
          </p:cNvSpPr>
          <p:nvPr>
            <p:ph type="dt" sz="half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277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277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7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7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7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7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084" cy="1162050"/>
          </a:xfrm>
        </p:spPr>
        <p:txBody>
          <a:bodyPr anchor="b"/>
          <a:lstStyle>
            <a:lvl1pPr algn="l">
              <a:defRPr sz="1895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4" y="273051"/>
            <a:ext cx="6815667" cy="5853113"/>
          </a:xfrm>
        </p:spPr>
        <p:txBody>
          <a:bodyPr/>
          <a:lstStyle>
            <a:lvl1pPr>
              <a:defRPr sz="3030"/>
            </a:lvl1pPr>
            <a:lvl2pPr>
              <a:defRPr sz="2655"/>
            </a:lvl2pPr>
            <a:lvl3pPr>
              <a:defRPr sz="2275"/>
            </a:lvl3pPr>
            <a:lvl4pPr>
              <a:defRPr sz="1895"/>
            </a:lvl4pPr>
            <a:lvl5pPr>
              <a:defRPr sz="1895"/>
            </a:lvl5pPr>
            <a:lvl6pPr>
              <a:defRPr sz="1895"/>
            </a:lvl6pPr>
            <a:lvl7pPr>
              <a:defRPr sz="1895"/>
            </a:lvl7pPr>
            <a:lvl8pPr>
              <a:defRPr sz="1895"/>
            </a:lvl8pPr>
            <a:lvl9pPr>
              <a:defRPr sz="1895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084" cy="4691063"/>
          </a:xfrm>
        </p:spPr>
        <p:txBody>
          <a:bodyPr/>
          <a:lstStyle>
            <a:lvl1pPr marL="0" indent="0">
              <a:buNone/>
              <a:defRPr sz="1325"/>
            </a:lvl1pPr>
            <a:lvl2pPr marL="433070" indent="0">
              <a:buNone/>
              <a:defRPr sz="1135"/>
            </a:lvl2pPr>
            <a:lvl3pPr marL="866140" indent="0">
              <a:buNone/>
              <a:defRPr sz="945"/>
            </a:lvl3pPr>
            <a:lvl4pPr marL="1299210" indent="0">
              <a:buNone/>
              <a:defRPr sz="855"/>
            </a:lvl4pPr>
            <a:lvl5pPr marL="1732915" indent="0">
              <a:buNone/>
              <a:defRPr sz="855"/>
            </a:lvl5pPr>
            <a:lvl6pPr marL="2165985" indent="0">
              <a:buNone/>
              <a:defRPr sz="855"/>
            </a:lvl6pPr>
            <a:lvl7pPr marL="2599055" indent="0">
              <a:buNone/>
              <a:defRPr sz="855"/>
            </a:lvl7pPr>
            <a:lvl8pPr marL="3032125" indent="0">
              <a:buNone/>
              <a:defRPr sz="855"/>
            </a:lvl8pPr>
            <a:lvl9pPr marL="3465195" indent="0">
              <a:buNone/>
              <a:defRPr sz="855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593B8718-BD60-45DE-8E66-8461A49D1EED}" type="datetime1">
              <a:rPr kumimoji="0" lang="zh-CN" altLang="en-US" sz="1135" b="0" i="0" u="none" strike="noStrike" kern="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Arial" panose="020B0604020202020204"/>
                <a:cs typeface="+mn-cs"/>
                <a:sym typeface="Arial" panose="020B0604020202020204"/>
              </a:rPr>
            </a:fld>
            <a:endParaRPr kumimoji="0" lang="en-US" sz="1135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Arial" panose="020B0604020202020204"/>
              <a:cs typeface="+mn-cs"/>
              <a:sym typeface="Arial" panose="020B0604020202020204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r>
              <a:rPr kumimoji="0" lang="en-US" sz="1135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Arial" panose="020B0604020202020204"/>
                <a:cs typeface="+mn-cs"/>
                <a:sym typeface="Arial" panose="020B0604020202020204"/>
              </a:rPr>
              <a:t>接拒接拒接</a:t>
            </a:r>
            <a:endParaRPr kumimoji="0" lang="en-US" sz="1135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Arial" panose="020B0604020202020204"/>
              <a:cs typeface="+mn-cs"/>
              <a:sym typeface="Arial" panose="020B0604020202020204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638E3017-54FE-426A-8816-49213672767C}" type="slidenum">
              <a:rPr kumimoji="0" lang="en-AU" altLang="en-US" sz="1135" b="0" i="0" u="none" strike="noStrike" kern="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Arial" panose="020B0604020202020204"/>
                <a:cs typeface="Arial" panose="020B0604020202020204"/>
                <a:sym typeface="Arial" panose="020B0604020202020204"/>
              </a:rPr>
            </a:fld>
            <a:endParaRPr kumimoji="0" lang="en-AU" altLang="en-US" sz="1135" b="0" i="0" u="none" strike="noStrike" kern="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  <p:hf hdr="0"/>
</p:sldLayout>
</file>

<file path=ppt/slideLayouts/slideLayout7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7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7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479797" y="506453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7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7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7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7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7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7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7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1895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vert="horz" wrap="square" lIns="91440" tIns="45720" rIns="91440" bIns="45720" numCol="1" rtlCol="0" anchor="t" anchorCtr="0" compatLnSpc="1">
            <a:normAutofit/>
          </a:bodyPr>
          <a:lstStyle>
            <a:lvl1pPr marL="0" indent="0">
              <a:buNone/>
              <a:defRPr sz="3030"/>
            </a:lvl1pPr>
            <a:lvl2pPr marL="433070" indent="0">
              <a:buNone/>
              <a:defRPr sz="2655"/>
            </a:lvl2pPr>
            <a:lvl3pPr marL="866140" indent="0">
              <a:buNone/>
              <a:defRPr sz="2275"/>
            </a:lvl3pPr>
            <a:lvl4pPr marL="1299210" indent="0">
              <a:buNone/>
              <a:defRPr sz="1895"/>
            </a:lvl4pPr>
            <a:lvl5pPr marL="1732915" indent="0">
              <a:buNone/>
              <a:defRPr sz="1895"/>
            </a:lvl5pPr>
            <a:lvl6pPr marL="2165985" indent="0">
              <a:buNone/>
              <a:defRPr sz="1895"/>
            </a:lvl6pPr>
            <a:lvl7pPr marL="2599055" indent="0">
              <a:buNone/>
              <a:defRPr sz="1895"/>
            </a:lvl7pPr>
            <a:lvl8pPr marL="3032125" indent="0">
              <a:buNone/>
              <a:defRPr sz="1895"/>
            </a:lvl8pPr>
            <a:lvl9pPr marL="3465195" indent="0">
              <a:buNone/>
              <a:defRPr sz="1895"/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sz="303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icon to add picture</a:t>
            </a:r>
            <a:endParaRPr kumimoji="0" lang="en-US" sz="303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325"/>
            </a:lvl1pPr>
            <a:lvl2pPr marL="433070" indent="0">
              <a:buNone/>
              <a:defRPr sz="1135"/>
            </a:lvl2pPr>
            <a:lvl3pPr marL="866140" indent="0">
              <a:buNone/>
              <a:defRPr sz="945"/>
            </a:lvl3pPr>
            <a:lvl4pPr marL="1299210" indent="0">
              <a:buNone/>
              <a:defRPr sz="855"/>
            </a:lvl4pPr>
            <a:lvl5pPr marL="1732915" indent="0">
              <a:buNone/>
              <a:defRPr sz="855"/>
            </a:lvl5pPr>
            <a:lvl6pPr marL="2165985" indent="0">
              <a:buNone/>
              <a:defRPr sz="855"/>
            </a:lvl6pPr>
            <a:lvl7pPr marL="2599055" indent="0">
              <a:buNone/>
              <a:defRPr sz="855"/>
            </a:lvl7pPr>
            <a:lvl8pPr marL="3032125" indent="0">
              <a:buNone/>
              <a:defRPr sz="855"/>
            </a:lvl8pPr>
            <a:lvl9pPr marL="3465195" indent="0">
              <a:buNone/>
              <a:defRPr sz="855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593B8718-BD60-45DE-8E66-8461A49D1EED}" type="datetime1">
              <a:rPr kumimoji="0" lang="zh-CN" altLang="en-US" sz="1135" b="0" i="0" u="none" strike="noStrike" kern="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Arial" panose="020B0604020202020204"/>
                <a:cs typeface="+mn-cs"/>
                <a:sym typeface="Arial" panose="020B0604020202020204"/>
              </a:rPr>
            </a:fld>
            <a:endParaRPr kumimoji="0" lang="en-US" sz="1135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Arial" panose="020B0604020202020204"/>
              <a:cs typeface="+mn-cs"/>
              <a:sym typeface="Arial" panose="020B0604020202020204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r>
              <a:rPr kumimoji="0" lang="en-US" sz="1135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Arial" panose="020B0604020202020204"/>
                <a:cs typeface="+mn-cs"/>
                <a:sym typeface="Arial" panose="020B0604020202020204"/>
              </a:rPr>
              <a:t>接拒接拒接</a:t>
            </a:r>
            <a:endParaRPr kumimoji="0" lang="en-US" sz="1135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Arial" panose="020B0604020202020204"/>
              <a:cs typeface="+mn-cs"/>
              <a:sym typeface="Arial" panose="020B0604020202020204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638E3017-54FE-426A-8816-49213672767C}" type="slidenum">
              <a:rPr kumimoji="0" lang="en-AU" altLang="en-US" sz="1135" b="0" i="0" u="none" strike="noStrike" kern="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Arial" panose="020B0604020202020204"/>
                <a:cs typeface="Arial" panose="020B0604020202020204"/>
                <a:sym typeface="Arial" panose="020B0604020202020204"/>
              </a:rPr>
            </a:fld>
            <a:endParaRPr kumimoji="0" lang="en-AU" altLang="en-US" sz="1135" b="0" i="0" u="none" strike="noStrike" kern="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  <p:hf hdr="0"/>
</p:sldLayout>
</file>

<file path=ppt/slideLayouts/slideLayout7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7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slide_image option 3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663476"/>
          </a:xfrm>
          <a:prstGeom prst="rect">
            <a:avLst/>
          </a:prstGeom>
        </p:spPr>
        <p:txBody>
          <a:bodyPr/>
          <a:lstStyle>
            <a:lvl1pPr>
              <a:defRPr sz="3030" b="0">
                <a:solidFill>
                  <a:srgbClr val="016AAB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78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174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174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78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2770" name="Date Placeholder 4"/>
          <p:cNvSpPr>
            <a:spLocks noGrp="1"/>
          </p:cNvSpPr>
          <p:nvPr>
            <p:ph type="dt" sz="half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277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277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7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7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7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7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7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7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593B8718-BD60-45DE-8E66-8461A49D1EED}" type="datetime1">
              <a:rPr kumimoji="0" lang="zh-CN" altLang="en-US" sz="1135" b="0" i="0" u="none" strike="noStrike" kern="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Arial" panose="020B0604020202020204"/>
                <a:cs typeface="+mn-cs"/>
                <a:sym typeface="Arial" panose="020B0604020202020204"/>
              </a:rPr>
            </a:fld>
            <a:endParaRPr kumimoji="0" lang="en-US" sz="1135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Arial" panose="020B0604020202020204"/>
              <a:cs typeface="+mn-cs"/>
              <a:sym typeface="Arial" panose="020B0604020202020204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r>
              <a:rPr kumimoji="0" lang="en-US" sz="1135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Arial" panose="020B0604020202020204"/>
                <a:cs typeface="+mn-cs"/>
                <a:sym typeface="Arial" panose="020B0604020202020204"/>
              </a:rPr>
              <a:t>接拒接拒接</a:t>
            </a:r>
            <a:endParaRPr kumimoji="0" lang="en-US" sz="1135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Arial" panose="020B0604020202020204"/>
              <a:cs typeface="+mn-cs"/>
              <a:sym typeface="Arial" panose="020B0604020202020204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638E3017-54FE-426A-8816-49213672767C}" type="slidenum">
              <a:rPr kumimoji="0" lang="en-AU" altLang="en-US" sz="1135" b="0" i="0" u="none" strike="noStrike" kern="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Arial" panose="020B0604020202020204"/>
                <a:cs typeface="Arial" panose="020B0604020202020204"/>
                <a:sym typeface="Arial" panose="020B0604020202020204"/>
              </a:rPr>
            </a:fld>
            <a:endParaRPr kumimoji="0" lang="en-AU" altLang="en-US" sz="1135" b="0" i="0" u="none" strike="noStrike" kern="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  <p:hf hdr="0"/>
</p:sldLayout>
</file>

<file path=ppt/slideLayouts/slideLayout7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479797" y="506453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7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7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7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7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7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7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7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7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7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slide_image option 3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663476"/>
          </a:xfrm>
          <a:prstGeom prst="rect">
            <a:avLst/>
          </a:prstGeom>
        </p:spPr>
        <p:txBody>
          <a:bodyPr/>
          <a:lstStyle>
            <a:lvl1pPr>
              <a:defRPr sz="3030" b="0">
                <a:solidFill>
                  <a:srgbClr val="016AAB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Google Shape;46;p41"/>
          <p:cNvPicPr preferRelativeResize="0"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" name="Text Placeholder 2"/>
          <p:cNvSpPr>
            <a:spLocks noGrp="1"/>
          </p:cNvSpPr>
          <p:nvPr>
            <p:ph type="body" idx="1"/>
          </p:nvPr>
        </p:nvSpPr>
        <p:spPr>
          <a:xfrm>
            <a:off x="3677277" y="423084"/>
            <a:ext cx="8173296" cy="832191"/>
          </a:xfrm>
          <a:prstGeom prst="rect">
            <a:avLst/>
          </a:prstGeom>
        </p:spPr>
        <p:txBody>
          <a:bodyPr/>
          <a:lstStyle>
            <a:lvl1pPr algn="r">
              <a:defRPr sz="4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10" name="Text Placeholder 1"/>
          <p:cNvSpPr>
            <a:spLocks noGrp="1"/>
          </p:cNvSpPr>
          <p:nvPr>
            <p:ph type="body" idx="2"/>
          </p:nvPr>
        </p:nvSpPr>
        <p:spPr>
          <a:xfrm>
            <a:off x="3705370" y="1032390"/>
            <a:ext cx="8167793" cy="445769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11" name="Text Placeholder 1"/>
          <p:cNvSpPr>
            <a:spLocks noGrp="1"/>
          </p:cNvSpPr>
          <p:nvPr>
            <p:ph type="body" idx="10"/>
          </p:nvPr>
        </p:nvSpPr>
        <p:spPr>
          <a:xfrm>
            <a:off x="3705370" y="4085065"/>
            <a:ext cx="8167793" cy="445769"/>
          </a:xfrm>
          <a:prstGeom prst="rect">
            <a:avLst/>
          </a:prstGeom>
        </p:spPr>
        <p:txBody>
          <a:bodyPr/>
          <a:lstStyle>
            <a:lvl1pPr algn="r">
              <a:defRPr sz="1600">
                <a:solidFill>
                  <a:srgbClr val="DA4395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12" name="Text Placeholder 1"/>
          <p:cNvSpPr>
            <a:spLocks noGrp="1"/>
          </p:cNvSpPr>
          <p:nvPr>
            <p:ph type="body" idx="11"/>
          </p:nvPr>
        </p:nvSpPr>
        <p:spPr>
          <a:xfrm>
            <a:off x="3705370" y="1810216"/>
            <a:ext cx="8167793" cy="445769"/>
          </a:xfrm>
          <a:prstGeom prst="rect">
            <a:avLst/>
          </a:prstGeom>
        </p:spPr>
        <p:txBody>
          <a:bodyPr/>
          <a:lstStyle>
            <a:lvl1pPr algn="r">
              <a:defRPr sz="1900" b="1">
                <a:solidFill>
                  <a:srgbClr val="DA4395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13" name="Text Placeholder 1"/>
          <p:cNvSpPr>
            <a:spLocks noGrp="1"/>
          </p:cNvSpPr>
          <p:nvPr>
            <p:ph type="body" idx="13"/>
          </p:nvPr>
        </p:nvSpPr>
        <p:spPr>
          <a:xfrm>
            <a:off x="3705370" y="2110549"/>
            <a:ext cx="8167793" cy="445769"/>
          </a:xfrm>
          <a:prstGeom prst="rect">
            <a:avLst/>
          </a:prstGeom>
        </p:spPr>
        <p:txBody>
          <a:bodyPr/>
          <a:lstStyle>
            <a:lvl1pPr algn="r">
              <a:defRPr sz="140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</p:txBody>
      </p:sp>
    </p:spTree>
  </p:cSld>
  <p:clrMapOvr>
    <a:masterClrMapping/>
  </p:clrMapOvr>
  <p:hf hdr="0"/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1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26401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593B8718-BD60-45DE-8E66-8461A49D1EED}" type="datetime1">
              <a:rPr kumimoji="0" lang="zh-CN" altLang="en-US" sz="1135" b="0" i="0" u="none" strike="noStrike" kern="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Arial" panose="020B0604020202020204"/>
                <a:cs typeface="+mn-cs"/>
                <a:sym typeface="Arial" panose="020B0604020202020204"/>
              </a:rPr>
            </a:fld>
            <a:endParaRPr kumimoji="0" lang="en-US" sz="1135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Arial" panose="020B0604020202020204"/>
              <a:cs typeface="+mn-cs"/>
              <a:sym typeface="Arial" panose="020B0604020202020204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r>
              <a:rPr kumimoji="0" lang="en-US" sz="1135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Arial" panose="020B0604020202020204"/>
                <a:cs typeface="+mn-cs"/>
                <a:sym typeface="Arial" panose="020B0604020202020204"/>
              </a:rPr>
              <a:t>接拒接拒接</a:t>
            </a:r>
            <a:endParaRPr kumimoji="0" lang="en-US" sz="1135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Arial" panose="020B0604020202020204"/>
              <a:cs typeface="+mn-cs"/>
              <a:sym typeface="Arial" panose="020B0604020202020204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638E3017-54FE-426A-8816-49213672767C}" type="slidenum">
              <a:rPr kumimoji="0" lang="en-AU" altLang="en-US" sz="1135" b="0" i="0" u="none" strike="noStrike" kern="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Arial" panose="020B0604020202020204"/>
                <a:cs typeface="Arial" panose="020B0604020202020204"/>
                <a:sym typeface="Arial" panose="020B0604020202020204"/>
              </a:rPr>
            </a:fld>
            <a:endParaRPr kumimoji="0" lang="en-AU" altLang="en-US" sz="1135" b="0" i="0" u="none" strike="noStrike" kern="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  <p:hf hdr="0"/>
</p:sldLayout>
</file>

<file path=ppt/slideLayouts/slideLayout80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174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174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80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2770" name="Date Placeholder 4"/>
          <p:cNvSpPr>
            <a:spLocks noGrp="1"/>
          </p:cNvSpPr>
          <p:nvPr>
            <p:ph type="dt" sz="half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277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277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8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8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8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8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8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8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8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479797" y="506453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8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836613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75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50800" dist="889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515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096000" y="6477000"/>
            <a:ext cx="6096000" cy="381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46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32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6477000"/>
            <a:ext cx="6096000" cy="381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46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32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6083300" y="6481763"/>
            <a:ext cx="0" cy="365125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-22621" y="0"/>
            <a:ext cx="12192000" cy="563840"/>
          </a:xfrm>
        </p:spPr>
        <p:txBody>
          <a:bodyPr/>
          <a:lstStyle>
            <a:lvl1pPr marL="173355" algn="l">
              <a:defRPr sz="341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/>
          </p:nvPr>
        </p:nvSpPr>
        <p:spPr>
          <a:xfrm>
            <a:off x="406401" y="1066801"/>
            <a:ext cx="11176000" cy="5059363"/>
          </a:xfrm>
        </p:spPr>
        <p:txBody>
          <a:bodyPr/>
          <a:lstStyle>
            <a:lvl1pPr marL="252730" indent="-252730">
              <a:buClr>
                <a:srgbClr val="FF0000"/>
              </a:buClr>
              <a:buSzPct val="65000"/>
              <a:buFontTx/>
              <a:buBlip>
                <a:blip r:embed="rId2"/>
              </a:buBlip>
              <a:defRPr sz="2840">
                <a:solidFill>
                  <a:srgbClr val="B0F7F4"/>
                </a:solidFill>
                <a:latin typeface="+mj-lt"/>
              </a:defRPr>
            </a:lvl1pPr>
            <a:lvl2pPr marL="680085" indent="-246380">
              <a:buClr>
                <a:srgbClr val="FF0000"/>
              </a:buClr>
              <a:buSzPct val="65000"/>
              <a:buFont typeface="Calibri Light" panose="020F0302020204030204" pitchFamily="34" charset="0"/>
              <a:buChar char="□"/>
              <a:defRPr sz="2465">
                <a:solidFill>
                  <a:srgbClr val="B0F7F4"/>
                </a:solidFill>
                <a:latin typeface="+mj-lt"/>
              </a:defRPr>
            </a:lvl2pPr>
            <a:lvl3pPr marL="1082675" indent="-216535">
              <a:buClr>
                <a:schemeClr val="accent6">
                  <a:lumMod val="50000"/>
                </a:schemeClr>
              </a:buClr>
              <a:buSzPct val="65000"/>
              <a:buFont typeface="Courier New" panose="02070309020205020404" pitchFamily="49" charset="0"/>
              <a:buChar char="o"/>
              <a:defRPr>
                <a:solidFill>
                  <a:srgbClr val="B0F7F4"/>
                </a:solidFill>
                <a:latin typeface="+mj-lt"/>
              </a:defRPr>
            </a:lvl3pPr>
            <a:lvl4pPr marL="1515745" indent="-216535">
              <a:buClr>
                <a:schemeClr val="accent5"/>
              </a:buClr>
              <a:buSzPct val="65000"/>
              <a:buFont typeface="Wingdings" panose="05000000000000000000" pitchFamily="2" charset="2"/>
              <a:buChar char="§"/>
              <a:defRPr>
                <a:solidFill>
                  <a:srgbClr val="B0F7F4"/>
                </a:solidFill>
                <a:latin typeface="+mj-lt"/>
              </a:defRPr>
            </a:lvl4pPr>
            <a:lvl5pPr marL="1949450" indent="-216535">
              <a:buClr>
                <a:srgbClr val="FF0000"/>
              </a:buClr>
              <a:buSzPct val="65000"/>
              <a:buFont typeface="Courier New" panose="02070309020205020404" pitchFamily="49" charset="0"/>
              <a:buChar char="o"/>
              <a:defRPr sz="1610">
                <a:solidFill>
                  <a:srgbClr val="B0F7F4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3"/>
          </p:nvPr>
        </p:nvSpPr>
        <p:spPr>
          <a:xfrm>
            <a:off x="193871" y="449264"/>
            <a:ext cx="11998129" cy="387448"/>
          </a:xfrm>
        </p:spPr>
        <p:txBody>
          <a:bodyPr/>
          <a:lstStyle>
            <a:lvl1pPr marL="0" indent="0" algn="l">
              <a:buNone/>
              <a:defRPr sz="2275" baseline="0">
                <a:solidFill>
                  <a:srgbClr val="FFFF00"/>
                </a:solidFill>
                <a:latin typeface="+mj-lt"/>
              </a:defRPr>
            </a:lvl1pPr>
            <a:lvl2pPr marL="4330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661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992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7329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1659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5990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0321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4651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10760075" y="6492875"/>
            <a:ext cx="14287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baseline="0" smtClean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5161BD0B-48DF-4148-8ECD-5EB516E915EA}" type="datetime1">
              <a:rPr kumimoji="0" lang="zh-CN" altLang="en-US" sz="1135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 pitchFamily="34" charset="0"/>
                <a:ea typeface="Arial" panose="020B0604020202020204"/>
                <a:cs typeface="+mn-cs"/>
                <a:sym typeface="Arial" panose="020B0604020202020204"/>
              </a:rPr>
            </a:fld>
            <a:endParaRPr kumimoji="0" lang="en-US" sz="1135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 pitchFamily="34" charset="0"/>
              <a:ea typeface="Arial" panose="020B0604020202020204"/>
              <a:cs typeface="+mn-cs"/>
              <a:sym typeface="Arial" panose="020B0604020202020204"/>
            </a:endParaRPr>
          </a:p>
        </p:txBody>
      </p:sp>
      <p:sp>
        <p:nvSpPr>
          <p:cNvPr id="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68000" y="6492875"/>
            <a:ext cx="15240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>
              <a:defRPr>
                <a:solidFill>
                  <a:srgbClr val="FF0000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FA9B9C9A-CAB4-431F-BC34-A78CD4725034}" type="slidenum">
              <a:rPr kumimoji="0" lang="en-AU" altLang="en-US" sz="1135" b="0" i="0" u="none" strike="noStrike" kern="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 Light" panose="020F0302020204030204" pitchFamily="34" charset="0"/>
                <a:ea typeface="Arial" panose="020B0604020202020204"/>
                <a:cs typeface="Arial" panose="020B0604020202020204"/>
                <a:sym typeface="Arial" panose="020B0604020202020204"/>
              </a:rPr>
            </a:fld>
            <a:endParaRPr kumimoji="0" lang="en-AU" altLang="en-US" sz="1135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 Light" panose="020F0302020204030204" pitchFamily="34" charset="0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4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r>
              <a:rPr kumimoji="0" lang="en-US" sz="1135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Arial" panose="020B0604020202020204"/>
                <a:cs typeface="+mn-cs"/>
                <a:sym typeface="Arial" panose="020B0604020202020204"/>
              </a:rPr>
              <a:t>接拒接拒接</a:t>
            </a:r>
            <a:endParaRPr kumimoji="0" lang="en-US" sz="1135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Arial" panose="020B0604020202020204"/>
              <a:cs typeface="+mn-cs"/>
              <a:sym typeface="Arial" panose="020B0604020202020204"/>
            </a:endParaRPr>
          </a:p>
        </p:txBody>
      </p:sp>
    </p:spTree>
  </p:cSld>
  <p:clrMapOvr>
    <a:masterClrMapping/>
  </p:clrMapOvr>
  <p:hf hdr="0"/>
</p:sldLayout>
</file>

<file path=ppt/slideLayouts/slideLayout8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8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8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8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8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8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8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8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slide_image option 3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663476"/>
          </a:xfrm>
          <a:prstGeom prst="rect">
            <a:avLst/>
          </a:prstGeom>
        </p:spPr>
        <p:txBody>
          <a:bodyPr/>
          <a:lstStyle>
            <a:lvl1pPr>
              <a:defRPr sz="3030" b="0">
                <a:solidFill>
                  <a:srgbClr val="016AAB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8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174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174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8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2770" name="Date Placeholder 4"/>
          <p:cNvSpPr>
            <a:spLocks noGrp="1"/>
          </p:cNvSpPr>
          <p:nvPr>
            <p:ph type="dt" sz="half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277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277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8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8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8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8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8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8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8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479797" y="506453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8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8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8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8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8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8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8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8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8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slide_image option 3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663476"/>
          </a:xfrm>
          <a:prstGeom prst="rect">
            <a:avLst/>
          </a:prstGeom>
        </p:spPr>
        <p:txBody>
          <a:bodyPr/>
          <a:lstStyle>
            <a:lvl1pPr>
              <a:defRPr sz="3030" b="0">
                <a:solidFill>
                  <a:srgbClr val="016AAB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8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174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174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8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2770" name="Date Placeholder 4"/>
          <p:cNvSpPr>
            <a:spLocks noGrp="1"/>
          </p:cNvSpPr>
          <p:nvPr>
            <p:ph type="dt" sz="half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277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277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8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8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8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8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8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8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8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479797" y="506453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8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8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8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8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8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8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8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8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8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slide_image option 3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663476"/>
          </a:xfrm>
          <a:prstGeom prst="rect">
            <a:avLst/>
          </a:prstGeom>
        </p:spPr>
        <p:txBody>
          <a:bodyPr/>
          <a:lstStyle>
            <a:lvl1pPr>
              <a:defRPr sz="3030" b="0">
                <a:solidFill>
                  <a:srgbClr val="016AAB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85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174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174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8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2770" name="Date Placeholder 4"/>
          <p:cNvSpPr>
            <a:spLocks noGrp="1"/>
          </p:cNvSpPr>
          <p:nvPr>
            <p:ph type="dt" sz="half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277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277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8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8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8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8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8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8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8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479797" y="506453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8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8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8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8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8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8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8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8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8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slide_image option 3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663476"/>
          </a:xfrm>
          <a:prstGeom prst="rect">
            <a:avLst/>
          </a:prstGeom>
        </p:spPr>
        <p:txBody>
          <a:bodyPr/>
          <a:lstStyle>
            <a:lvl1pPr>
              <a:defRPr sz="3030" b="0">
                <a:solidFill>
                  <a:srgbClr val="016AAB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87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174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174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87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2770" name="Date Placeholder 4"/>
          <p:cNvSpPr>
            <a:spLocks noGrp="1"/>
          </p:cNvSpPr>
          <p:nvPr>
            <p:ph type="dt" sz="half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277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277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8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8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8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8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8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8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479797" y="506453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8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479797" y="506453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8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8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8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8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8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8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8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8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8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slide_image option 3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663476"/>
          </a:xfrm>
          <a:prstGeom prst="rect">
            <a:avLst/>
          </a:prstGeom>
        </p:spPr>
        <p:txBody>
          <a:bodyPr/>
          <a:lstStyle>
            <a:lvl1pPr>
              <a:defRPr sz="3030" b="0">
                <a:solidFill>
                  <a:srgbClr val="016AAB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89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174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174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89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2770" name="Date Placeholder 4"/>
          <p:cNvSpPr>
            <a:spLocks noGrp="1"/>
          </p:cNvSpPr>
          <p:nvPr>
            <p:ph type="dt" sz="half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277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277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8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8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8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8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8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8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8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479797" y="506453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8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6" name="Google Shape;53;p42"/>
          <p:cNvPicPr preferRelativeResize="0"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" name="Text Placeholder 2"/>
          <p:cNvSpPr>
            <a:spLocks noGrp="1"/>
          </p:cNvSpPr>
          <p:nvPr>
            <p:ph type="body" idx="1"/>
          </p:nvPr>
        </p:nvSpPr>
        <p:spPr>
          <a:xfrm>
            <a:off x="3220076" y="452267"/>
            <a:ext cx="8173296" cy="832191"/>
          </a:xfrm>
          <a:prstGeom prst="rect">
            <a:avLst/>
          </a:prstGeom>
        </p:spPr>
        <p:txBody>
          <a:bodyPr/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10" name="Text Placeholder 1"/>
          <p:cNvSpPr>
            <a:spLocks noGrp="1"/>
          </p:cNvSpPr>
          <p:nvPr>
            <p:ph type="body" idx="2"/>
          </p:nvPr>
        </p:nvSpPr>
        <p:spPr>
          <a:xfrm>
            <a:off x="3248169" y="1061573"/>
            <a:ext cx="8167793" cy="44576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11" name="Text Placeholder 1"/>
          <p:cNvSpPr>
            <a:spLocks noGrp="1"/>
          </p:cNvSpPr>
          <p:nvPr>
            <p:ph type="body" idx="10"/>
          </p:nvPr>
        </p:nvSpPr>
        <p:spPr>
          <a:xfrm>
            <a:off x="3248169" y="4114248"/>
            <a:ext cx="8167793" cy="445769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rgbClr val="DA4395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12" name="Text Placeholder 1"/>
          <p:cNvSpPr>
            <a:spLocks noGrp="1"/>
          </p:cNvSpPr>
          <p:nvPr>
            <p:ph type="body" idx="11"/>
          </p:nvPr>
        </p:nvSpPr>
        <p:spPr>
          <a:xfrm>
            <a:off x="3248169" y="1839399"/>
            <a:ext cx="8167793" cy="445769"/>
          </a:xfrm>
          <a:prstGeom prst="rect">
            <a:avLst/>
          </a:prstGeom>
        </p:spPr>
        <p:txBody>
          <a:bodyPr/>
          <a:lstStyle>
            <a:lvl1pPr algn="l">
              <a:defRPr sz="1900" b="1">
                <a:solidFill>
                  <a:srgbClr val="DA4395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13" name="Text Placeholder 1"/>
          <p:cNvSpPr>
            <a:spLocks noGrp="1"/>
          </p:cNvSpPr>
          <p:nvPr>
            <p:ph type="body" idx="13"/>
          </p:nvPr>
        </p:nvSpPr>
        <p:spPr>
          <a:xfrm>
            <a:off x="3248169" y="2139732"/>
            <a:ext cx="8167793" cy="445769"/>
          </a:xfrm>
          <a:prstGeom prst="rect">
            <a:avLst/>
          </a:prstGeom>
        </p:spPr>
        <p:txBody>
          <a:bodyPr/>
          <a:lstStyle>
            <a:lvl1pPr algn="l">
              <a:defRPr sz="140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</p:txBody>
      </p:sp>
    </p:spTree>
  </p:cSld>
  <p:clrMapOvr>
    <a:masterClrMapping/>
  </p:clrMapOvr>
  <p:hf hdr="0"/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9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9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9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9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9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9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9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9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slide_image option 3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663476"/>
          </a:xfrm>
          <a:prstGeom prst="rect">
            <a:avLst/>
          </a:prstGeom>
        </p:spPr>
        <p:txBody>
          <a:bodyPr/>
          <a:lstStyle>
            <a:lvl1pPr>
              <a:defRPr sz="3030" b="0">
                <a:solidFill>
                  <a:srgbClr val="016AAB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90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174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174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90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2770" name="Date Placeholder 4"/>
          <p:cNvSpPr>
            <a:spLocks noGrp="1"/>
          </p:cNvSpPr>
          <p:nvPr>
            <p:ph type="dt" sz="half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277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277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9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9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9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9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9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9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9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479797" y="506453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9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9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9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9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9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9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9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9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9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slide_image option 3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663476"/>
          </a:xfrm>
          <a:prstGeom prst="rect">
            <a:avLst/>
          </a:prstGeom>
        </p:spPr>
        <p:txBody>
          <a:bodyPr/>
          <a:lstStyle>
            <a:lvl1pPr>
              <a:defRPr sz="3030" b="0">
                <a:solidFill>
                  <a:srgbClr val="016AAB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9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174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174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9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2770" name="Date Placeholder 4"/>
          <p:cNvSpPr>
            <a:spLocks noGrp="1"/>
          </p:cNvSpPr>
          <p:nvPr>
            <p:ph type="dt" sz="half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277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277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9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9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9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9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9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9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9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479797" y="506453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9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9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9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9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9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9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9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9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9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slide_image option 3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663476"/>
          </a:xfrm>
          <a:prstGeom prst="rect">
            <a:avLst/>
          </a:prstGeom>
        </p:spPr>
        <p:txBody>
          <a:bodyPr/>
          <a:lstStyle>
            <a:lvl1pPr>
              <a:defRPr sz="3030" b="0">
                <a:solidFill>
                  <a:srgbClr val="016AAB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94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174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174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9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2770" name="Date Placeholder 4"/>
          <p:cNvSpPr>
            <a:spLocks noGrp="1"/>
          </p:cNvSpPr>
          <p:nvPr>
            <p:ph type="dt" sz="half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277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277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9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9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9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9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9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9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9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479797" y="506453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9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9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9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9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9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9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9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9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9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slide_image option 3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663476"/>
          </a:xfrm>
          <a:prstGeom prst="rect">
            <a:avLst/>
          </a:prstGeom>
        </p:spPr>
        <p:txBody>
          <a:bodyPr/>
          <a:lstStyle>
            <a:lvl1pPr>
              <a:defRPr sz="3030" b="0">
                <a:solidFill>
                  <a:srgbClr val="016AAB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96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174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174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96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2770" name="Date Placeholder 4"/>
          <p:cNvSpPr>
            <a:spLocks noGrp="1"/>
          </p:cNvSpPr>
          <p:nvPr>
            <p:ph type="dt" sz="half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277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277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9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9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9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9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9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9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slide_image option 3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663476"/>
          </a:xfrm>
          <a:prstGeom prst="rect">
            <a:avLst/>
          </a:prstGeom>
        </p:spPr>
        <p:txBody>
          <a:bodyPr/>
          <a:lstStyle>
            <a:lvl1pPr>
              <a:defRPr sz="3030" b="0">
                <a:solidFill>
                  <a:srgbClr val="016AAB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9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479797" y="506453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9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9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9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9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9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9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9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9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9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slide_image option 3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663476"/>
          </a:xfrm>
          <a:prstGeom prst="rect">
            <a:avLst/>
          </a:prstGeom>
        </p:spPr>
        <p:txBody>
          <a:bodyPr/>
          <a:lstStyle>
            <a:lvl1pPr>
              <a:defRPr sz="3030" b="0">
                <a:solidFill>
                  <a:srgbClr val="016AAB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174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174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98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174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174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9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2770" name="Date Placeholder 4"/>
          <p:cNvSpPr>
            <a:spLocks noGrp="1"/>
          </p:cNvSpPr>
          <p:nvPr>
            <p:ph type="dt" sz="half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277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277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9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9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9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9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9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9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9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479797" y="506453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9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2770" name="Date Placeholder 4"/>
          <p:cNvSpPr>
            <a:spLocks noGrp="1"/>
          </p:cNvSpPr>
          <p:nvPr>
            <p:ph type="dt" sz="half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277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277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9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9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9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9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9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9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9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9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slide_image option 3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663476"/>
          </a:xfrm>
          <a:prstGeom prst="rect">
            <a:avLst/>
          </a:prstGeom>
        </p:spPr>
        <p:txBody>
          <a:bodyPr/>
          <a:lstStyle>
            <a:lvl1pPr>
              <a:defRPr sz="3030" b="0">
                <a:solidFill>
                  <a:srgbClr val="016AAB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99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174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174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99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2770" name="Date Placeholder 4"/>
          <p:cNvSpPr>
            <a:spLocks noGrp="1"/>
          </p:cNvSpPr>
          <p:nvPr>
            <p:ph type="dt" sz="half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zh-CN" altLang="zh-CN"/>
            </a:fld>
            <a:endParaRPr lang="en-AU" altLang="zh-CN"/>
          </a:p>
        </p:txBody>
      </p:sp>
      <p:sp>
        <p:nvSpPr>
          <p:cNvPr id="3277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r>
              <a:rPr lang="en-AU" altLang="x-none"/>
              <a:t>接拒接拒接</a:t>
            </a:r>
            <a:endParaRPr lang="en-AU" altLang="x-none"/>
          </a:p>
        </p:txBody>
      </p:sp>
      <p:sp>
        <p:nvSpPr>
          <p:cNvPr id="3277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7" Type="http://schemas.openxmlformats.org/officeDocument/2006/relationships/theme" Target="../theme/theme1.xml"/><Relationship Id="rId16" Type="http://schemas.openxmlformats.org/officeDocument/2006/relationships/image" Target="../media/image11.jpeg"/><Relationship Id="rId15" Type="http://schemas.openxmlformats.org/officeDocument/2006/relationships/image" Target="../media/image10.png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1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19.xml"/><Relationship Id="rId19" Type="http://schemas.openxmlformats.org/officeDocument/2006/relationships/theme" Target="../theme/theme10.xml"/><Relationship Id="rId18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7.xml"/><Relationship Id="rId1" Type="http://schemas.openxmlformats.org/officeDocument/2006/relationships/slideLayout" Target="../slideLayouts/slideLayout118.xml"/></Relationships>
</file>

<file path=ppt/slideMasters/_rels/slideMaster1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44.xml"/><Relationship Id="rId8" Type="http://schemas.openxmlformats.org/officeDocument/2006/relationships/slideLayout" Target="../slideLayouts/slideLayout143.xml"/><Relationship Id="rId7" Type="http://schemas.openxmlformats.org/officeDocument/2006/relationships/slideLayout" Target="../slideLayouts/slideLayout142.xml"/><Relationship Id="rId6" Type="http://schemas.openxmlformats.org/officeDocument/2006/relationships/slideLayout" Target="../slideLayouts/slideLayout141.xml"/><Relationship Id="rId5" Type="http://schemas.openxmlformats.org/officeDocument/2006/relationships/slideLayout" Target="../slideLayouts/slideLayout140.xml"/><Relationship Id="rId4" Type="http://schemas.openxmlformats.org/officeDocument/2006/relationships/slideLayout" Target="../slideLayouts/slideLayout139.xml"/><Relationship Id="rId3" Type="http://schemas.openxmlformats.org/officeDocument/2006/relationships/slideLayout" Target="../slideLayouts/slideLayout138.xml"/><Relationship Id="rId2" Type="http://schemas.openxmlformats.org/officeDocument/2006/relationships/slideLayout" Target="../slideLayouts/slideLayout137.xml"/><Relationship Id="rId19" Type="http://schemas.openxmlformats.org/officeDocument/2006/relationships/theme" Target="../theme/theme11.xml"/><Relationship Id="rId18" Type="http://schemas.openxmlformats.org/officeDocument/2006/relationships/slideLayout" Target="../slideLayouts/slideLayout153.xml"/><Relationship Id="rId17" Type="http://schemas.openxmlformats.org/officeDocument/2006/relationships/slideLayout" Target="../slideLayouts/slideLayout152.xml"/><Relationship Id="rId16" Type="http://schemas.openxmlformats.org/officeDocument/2006/relationships/slideLayout" Target="../slideLayouts/slideLayout151.xml"/><Relationship Id="rId15" Type="http://schemas.openxmlformats.org/officeDocument/2006/relationships/slideLayout" Target="../slideLayouts/slideLayout150.xml"/><Relationship Id="rId14" Type="http://schemas.openxmlformats.org/officeDocument/2006/relationships/slideLayout" Target="../slideLayouts/slideLayout149.xml"/><Relationship Id="rId13" Type="http://schemas.openxmlformats.org/officeDocument/2006/relationships/slideLayout" Target="../slideLayouts/slideLayout148.xml"/><Relationship Id="rId12" Type="http://schemas.openxmlformats.org/officeDocument/2006/relationships/slideLayout" Target="../slideLayouts/slideLayout147.xml"/><Relationship Id="rId11" Type="http://schemas.openxmlformats.org/officeDocument/2006/relationships/slideLayout" Target="../slideLayouts/slideLayout146.xml"/><Relationship Id="rId10" Type="http://schemas.openxmlformats.org/officeDocument/2006/relationships/slideLayout" Target="../slideLayouts/slideLayout145.xml"/><Relationship Id="rId1" Type="http://schemas.openxmlformats.org/officeDocument/2006/relationships/slideLayout" Target="../slideLayouts/slideLayout136.xml"/></Relationships>
</file>

<file path=ppt/slideMasters/_rels/slideMaster1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62.xml"/><Relationship Id="rId8" Type="http://schemas.openxmlformats.org/officeDocument/2006/relationships/slideLayout" Target="../slideLayouts/slideLayout161.xml"/><Relationship Id="rId7" Type="http://schemas.openxmlformats.org/officeDocument/2006/relationships/slideLayout" Target="../slideLayouts/slideLayout160.xml"/><Relationship Id="rId6" Type="http://schemas.openxmlformats.org/officeDocument/2006/relationships/slideLayout" Target="../slideLayouts/slideLayout159.xml"/><Relationship Id="rId5" Type="http://schemas.openxmlformats.org/officeDocument/2006/relationships/slideLayout" Target="../slideLayouts/slideLayout158.xml"/><Relationship Id="rId4" Type="http://schemas.openxmlformats.org/officeDocument/2006/relationships/slideLayout" Target="../slideLayouts/slideLayout157.xml"/><Relationship Id="rId3" Type="http://schemas.openxmlformats.org/officeDocument/2006/relationships/slideLayout" Target="../slideLayouts/slideLayout156.xml"/><Relationship Id="rId2" Type="http://schemas.openxmlformats.org/officeDocument/2006/relationships/slideLayout" Target="../slideLayouts/slideLayout155.xml"/><Relationship Id="rId19" Type="http://schemas.openxmlformats.org/officeDocument/2006/relationships/theme" Target="../theme/theme12.xml"/><Relationship Id="rId18" Type="http://schemas.openxmlformats.org/officeDocument/2006/relationships/slideLayout" Target="../slideLayouts/slideLayout171.xml"/><Relationship Id="rId17" Type="http://schemas.openxmlformats.org/officeDocument/2006/relationships/slideLayout" Target="../slideLayouts/slideLayout170.xml"/><Relationship Id="rId16" Type="http://schemas.openxmlformats.org/officeDocument/2006/relationships/slideLayout" Target="../slideLayouts/slideLayout169.xml"/><Relationship Id="rId15" Type="http://schemas.openxmlformats.org/officeDocument/2006/relationships/slideLayout" Target="../slideLayouts/slideLayout168.xml"/><Relationship Id="rId14" Type="http://schemas.openxmlformats.org/officeDocument/2006/relationships/slideLayout" Target="../slideLayouts/slideLayout167.xml"/><Relationship Id="rId13" Type="http://schemas.openxmlformats.org/officeDocument/2006/relationships/slideLayout" Target="../slideLayouts/slideLayout166.xml"/><Relationship Id="rId12" Type="http://schemas.openxmlformats.org/officeDocument/2006/relationships/slideLayout" Target="../slideLayouts/slideLayout165.xml"/><Relationship Id="rId11" Type="http://schemas.openxmlformats.org/officeDocument/2006/relationships/slideLayout" Target="../slideLayouts/slideLayout164.xml"/><Relationship Id="rId10" Type="http://schemas.openxmlformats.org/officeDocument/2006/relationships/slideLayout" Target="../slideLayouts/slideLayout163.xml"/><Relationship Id="rId1" Type="http://schemas.openxmlformats.org/officeDocument/2006/relationships/slideLayout" Target="../slideLayouts/slideLayout154.xml"/></Relationships>
</file>

<file path=ppt/slideMasters/_rels/slideMaster1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80.xml"/><Relationship Id="rId8" Type="http://schemas.openxmlformats.org/officeDocument/2006/relationships/slideLayout" Target="../slideLayouts/slideLayout179.xml"/><Relationship Id="rId7" Type="http://schemas.openxmlformats.org/officeDocument/2006/relationships/slideLayout" Target="../slideLayouts/slideLayout178.xml"/><Relationship Id="rId6" Type="http://schemas.openxmlformats.org/officeDocument/2006/relationships/slideLayout" Target="../slideLayouts/slideLayout177.xml"/><Relationship Id="rId5" Type="http://schemas.openxmlformats.org/officeDocument/2006/relationships/slideLayout" Target="../slideLayouts/slideLayout176.xml"/><Relationship Id="rId4" Type="http://schemas.openxmlformats.org/officeDocument/2006/relationships/slideLayout" Target="../slideLayouts/slideLayout175.xml"/><Relationship Id="rId3" Type="http://schemas.openxmlformats.org/officeDocument/2006/relationships/slideLayout" Target="../slideLayouts/slideLayout174.xml"/><Relationship Id="rId2" Type="http://schemas.openxmlformats.org/officeDocument/2006/relationships/slideLayout" Target="../slideLayouts/slideLayout173.xml"/><Relationship Id="rId19" Type="http://schemas.openxmlformats.org/officeDocument/2006/relationships/theme" Target="../theme/theme13.xml"/><Relationship Id="rId18" Type="http://schemas.openxmlformats.org/officeDocument/2006/relationships/slideLayout" Target="../slideLayouts/slideLayout189.xml"/><Relationship Id="rId17" Type="http://schemas.openxmlformats.org/officeDocument/2006/relationships/slideLayout" Target="../slideLayouts/slideLayout188.xml"/><Relationship Id="rId16" Type="http://schemas.openxmlformats.org/officeDocument/2006/relationships/slideLayout" Target="../slideLayouts/slideLayout187.xml"/><Relationship Id="rId15" Type="http://schemas.openxmlformats.org/officeDocument/2006/relationships/slideLayout" Target="../slideLayouts/slideLayout186.xml"/><Relationship Id="rId14" Type="http://schemas.openxmlformats.org/officeDocument/2006/relationships/slideLayout" Target="../slideLayouts/slideLayout185.xml"/><Relationship Id="rId13" Type="http://schemas.openxmlformats.org/officeDocument/2006/relationships/slideLayout" Target="../slideLayouts/slideLayout184.xml"/><Relationship Id="rId12" Type="http://schemas.openxmlformats.org/officeDocument/2006/relationships/slideLayout" Target="../slideLayouts/slideLayout183.xml"/><Relationship Id="rId11" Type="http://schemas.openxmlformats.org/officeDocument/2006/relationships/slideLayout" Target="../slideLayouts/slideLayout182.xml"/><Relationship Id="rId10" Type="http://schemas.openxmlformats.org/officeDocument/2006/relationships/slideLayout" Target="../slideLayouts/slideLayout181.xml"/><Relationship Id="rId1" Type="http://schemas.openxmlformats.org/officeDocument/2006/relationships/slideLayout" Target="../slideLayouts/slideLayout172.xml"/></Relationships>
</file>

<file path=ppt/slideMasters/_rels/slideMaster1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98.xml"/><Relationship Id="rId8" Type="http://schemas.openxmlformats.org/officeDocument/2006/relationships/slideLayout" Target="../slideLayouts/slideLayout197.xml"/><Relationship Id="rId7" Type="http://schemas.openxmlformats.org/officeDocument/2006/relationships/slideLayout" Target="../slideLayouts/slideLayout196.xml"/><Relationship Id="rId6" Type="http://schemas.openxmlformats.org/officeDocument/2006/relationships/slideLayout" Target="../slideLayouts/slideLayout195.xml"/><Relationship Id="rId5" Type="http://schemas.openxmlformats.org/officeDocument/2006/relationships/slideLayout" Target="../slideLayouts/slideLayout194.xml"/><Relationship Id="rId4" Type="http://schemas.openxmlformats.org/officeDocument/2006/relationships/slideLayout" Target="../slideLayouts/slideLayout193.xml"/><Relationship Id="rId3" Type="http://schemas.openxmlformats.org/officeDocument/2006/relationships/slideLayout" Target="../slideLayouts/slideLayout192.xml"/><Relationship Id="rId2" Type="http://schemas.openxmlformats.org/officeDocument/2006/relationships/slideLayout" Target="../slideLayouts/slideLayout191.xml"/><Relationship Id="rId19" Type="http://schemas.openxmlformats.org/officeDocument/2006/relationships/theme" Target="../theme/theme14.xml"/><Relationship Id="rId18" Type="http://schemas.openxmlformats.org/officeDocument/2006/relationships/slideLayout" Target="../slideLayouts/slideLayout207.xml"/><Relationship Id="rId17" Type="http://schemas.openxmlformats.org/officeDocument/2006/relationships/slideLayout" Target="../slideLayouts/slideLayout206.xml"/><Relationship Id="rId16" Type="http://schemas.openxmlformats.org/officeDocument/2006/relationships/slideLayout" Target="../slideLayouts/slideLayout205.xml"/><Relationship Id="rId15" Type="http://schemas.openxmlformats.org/officeDocument/2006/relationships/slideLayout" Target="../slideLayouts/slideLayout204.xml"/><Relationship Id="rId14" Type="http://schemas.openxmlformats.org/officeDocument/2006/relationships/slideLayout" Target="../slideLayouts/slideLayout203.xml"/><Relationship Id="rId13" Type="http://schemas.openxmlformats.org/officeDocument/2006/relationships/slideLayout" Target="../slideLayouts/slideLayout202.xml"/><Relationship Id="rId12" Type="http://schemas.openxmlformats.org/officeDocument/2006/relationships/slideLayout" Target="../slideLayouts/slideLayout201.xml"/><Relationship Id="rId11" Type="http://schemas.openxmlformats.org/officeDocument/2006/relationships/slideLayout" Target="../slideLayouts/slideLayout200.xml"/><Relationship Id="rId10" Type="http://schemas.openxmlformats.org/officeDocument/2006/relationships/slideLayout" Target="../slideLayouts/slideLayout199.xml"/><Relationship Id="rId1" Type="http://schemas.openxmlformats.org/officeDocument/2006/relationships/slideLayout" Target="../slideLayouts/slideLayout190.xml"/></Relationships>
</file>

<file path=ppt/slideMasters/_rels/slideMaster1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16.xml"/><Relationship Id="rId8" Type="http://schemas.openxmlformats.org/officeDocument/2006/relationships/slideLayout" Target="../slideLayouts/slideLayout215.xml"/><Relationship Id="rId7" Type="http://schemas.openxmlformats.org/officeDocument/2006/relationships/slideLayout" Target="../slideLayouts/slideLayout214.xml"/><Relationship Id="rId6" Type="http://schemas.openxmlformats.org/officeDocument/2006/relationships/slideLayout" Target="../slideLayouts/slideLayout213.xml"/><Relationship Id="rId5" Type="http://schemas.openxmlformats.org/officeDocument/2006/relationships/slideLayout" Target="../slideLayouts/slideLayout212.xml"/><Relationship Id="rId4" Type="http://schemas.openxmlformats.org/officeDocument/2006/relationships/slideLayout" Target="../slideLayouts/slideLayout211.xml"/><Relationship Id="rId3" Type="http://schemas.openxmlformats.org/officeDocument/2006/relationships/slideLayout" Target="../slideLayouts/slideLayout210.xml"/><Relationship Id="rId2" Type="http://schemas.openxmlformats.org/officeDocument/2006/relationships/slideLayout" Target="../slideLayouts/slideLayout209.xml"/><Relationship Id="rId19" Type="http://schemas.openxmlformats.org/officeDocument/2006/relationships/theme" Target="../theme/theme15.xml"/><Relationship Id="rId18" Type="http://schemas.openxmlformats.org/officeDocument/2006/relationships/slideLayout" Target="../slideLayouts/slideLayout225.xml"/><Relationship Id="rId17" Type="http://schemas.openxmlformats.org/officeDocument/2006/relationships/slideLayout" Target="../slideLayouts/slideLayout224.xml"/><Relationship Id="rId16" Type="http://schemas.openxmlformats.org/officeDocument/2006/relationships/slideLayout" Target="../slideLayouts/slideLayout223.xml"/><Relationship Id="rId15" Type="http://schemas.openxmlformats.org/officeDocument/2006/relationships/slideLayout" Target="../slideLayouts/slideLayout222.xml"/><Relationship Id="rId14" Type="http://schemas.openxmlformats.org/officeDocument/2006/relationships/slideLayout" Target="../slideLayouts/slideLayout221.xml"/><Relationship Id="rId13" Type="http://schemas.openxmlformats.org/officeDocument/2006/relationships/slideLayout" Target="../slideLayouts/slideLayout220.xml"/><Relationship Id="rId12" Type="http://schemas.openxmlformats.org/officeDocument/2006/relationships/slideLayout" Target="../slideLayouts/slideLayout219.xml"/><Relationship Id="rId11" Type="http://schemas.openxmlformats.org/officeDocument/2006/relationships/slideLayout" Target="../slideLayouts/slideLayout218.xml"/><Relationship Id="rId10" Type="http://schemas.openxmlformats.org/officeDocument/2006/relationships/slideLayout" Target="../slideLayouts/slideLayout217.xml"/><Relationship Id="rId1" Type="http://schemas.openxmlformats.org/officeDocument/2006/relationships/slideLayout" Target="../slideLayouts/slideLayout208.xml"/></Relationships>
</file>

<file path=ppt/slideMasters/_rels/slideMaster1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34.xml"/><Relationship Id="rId8" Type="http://schemas.openxmlformats.org/officeDocument/2006/relationships/slideLayout" Target="../slideLayouts/slideLayout233.xml"/><Relationship Id="rId7" Type="http://schemas.openxmlformats.org/officeDocument/2006/relationships/slideLayout" Target="../slideLayouts/slideLayout232.xml"/><Relationship Id="rId6" Type="http://schemas.openxmlformats.org/officeDocument/2006/relationships/slideLayout" Target="../slideLayouts/slideLayout231.xml"/><Relationship Id="rId5" Type="http://schemas.openxmlformats.org/officeDocument/2006/relationships/slideLayout" Target="../slideLayouts/slideLayout230.xml"/><Relationship Id="rId4" Type="http://schemas.openxmlformats.org/officeDocument/2006/relationships/slideLayout" Target="../slideLayouts/slideLayout229.xml"/><Relationship Id="rId3" Type="http://schemas.openxmlformats.org/officeDocument/2006/relationships/slideLayout" Target="../slideLayouts/slideLayout228.xml"/><Relationship Id="rId2" Type="http://schemas.openxmlformats.org/officeDocument/2006/relationships/slideLayout" Target="../slideLayouts/slideLayout227.xml"/><Relationship Id="rId19" Type="http://schemas.openxmlformats.org/officeDocument/2006/relationships/theme" Target="../theme/theme16.xml"/><Relationship Id="rId18" Type="http://schemas.openxmlformats.org/officeDocument/2006/relationships/slideLayout" Target="../slideLayouts/slideLayout243.xml"/><Relationship Id="rId17" Type="http://schemas.openxmlformats.org/officeDocument/2006/relationships/slideLayout" Target="../slideLayouts/slideLayout242.xml"/><Relationship Id="rId16" Type="http://schemas.openxmlformats.org/officeDocument/2006/relationships/slideLayout" Target="../slideLayouts/slideLayout241.xml"/><Relationship Id="rId15" Type="http://schemas.openxmlformats.org/officeDocument/2006/relationships/slideLayout" Target="../slideLayouts/slideLayout240.xml"/><Relationship Id="rId14" Type="http://schemas.openxmlformats.org/officeDocument/2006/relationships/slideLayout" Target="../slideLayouts/slideLayout239.xml"/><Relationship Id="rId13" Type="http://schemas.openxmlformats.org/officeDocument/2006/relationships/slideLayout" Target="../slideLayouts/slideLayout238.xml"/><Relationship Id="rId12" Type="http://schemas.openxmlformats.org/officeDocument/2006/relationships/slideLayout" Target="../slideLayouts/slideLayout237.xml"/><Relationship Id="rId11" Type="http://schemas.openxmlformats.org/officeDocument/2006/relationships/slideLayout" Target="../slideLayouts/slideLayout236.xml"/><Relationship Id="rId10" Type="http://schemas.openxmlformats.org/officeDocument/2006/relationships/slideLayout" Target="../slideLayouts/slideLayout235.xml"/><Relationship Id="rId1" Type="http://schemas.openxmlformats.org/officeDocument/2006/relationships/slideLayout" Target="../slideLayouts/slideLayout226.xml"/></Relationships>
</file>

<file path=ppt/slideMasters/_rels/slideMaster1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52.xml"/><Relationship Id="rId8" Type="http://schemas.openxmlformats.org/officeDocument/2006/relationships/slideLayout" Target="../slideLayouts/slideLayout251.xml"/><Relationship Id="rId7" Type="http://schemas.openxmlformats.org/officeDocument/2006/relationships/slideLayout" Target="../slideLayouts/slideLayout250.xml"/><Relationship Id="rId6" Type="http://schemas.openxmlformats.org/officeDocument/2006/relationships/slideLayout" Target="../slideLayouts/slideLayout249.xml"/><Relationship Id="rId5" Type="http://schemas.openxmlformats.org/officeDocument/2006/relationships/slideLayout" Target="../slideLayouts/slideLayout248.xml"/><Relationship Id="rId4" Type="http://schemas.openxmlformats.org/officeDocument/2006/relationships/slideLayout" Target="../slideLayouts/slideLayout247.xml"/><Relationship Id="rId3" Type="http://schemas.openxmlformats.org/officeDocument/2006/relationships/slideLayout" Target="../slideLayouts/slideLayout246.xml"/><Relationship Id="rId2" Type="http://schemas.openxmlformats.org/officeDocument/2006/relationships/slideLayout" Target="../slideLayouts/slideLayout245.xml"/><Relationship Id="rId19" Type="http://schemas.openxmlformats.org/officeDocument/2006/relationships/theme" Target="../theme/theme17.xml"/><Relationship Id="rId18" Type="http://schemas.openxmlformats.org/officeDocument/2006/relationships/slideLayout" Target="../slideLayouts/slideLayout261.xml"/><Relationship Id="rId17" Type="http://schemas.openxmlformats.org/officeDocument/2006/relationships/slideLayout" Target="../slideLayouts/slideLayout260.xml"/><Relationship Id="rId16" Type="http://schemas.openxmlformats.org/officeDocument/2006/relationships/slideLayout" Target="../slideLayouts/slideLayout259.xml"/><Relationship Id="rId15" Type="http://schemas.openxmlformats.org/officeDocument/2006/relationships/slideLayout" Target="../slideLayouts/slideLayout258.xml"/><Relationship Id="rId14" Type="http://schemas.openxmlformats.org/officeDocument/2006/relationships/slideLayout" Target="../slideLayouts/slideLayout257.xml"/><Relationship Id="rId13" Type="http://schemas.openxmlformats.org/officeDocument/2006/relationships/slideLayout" Target="../slideLayouts/slideLayout256.xml"/><Relationship Id="rId12" Type="http://schemas.openxmlformats.org/officeDocument/2006/relationships/slideLayout" Target="../slideLayouts/slideLayout255.xml"/><Relationship Id="rId11" Type="http://schemas.openxmlformats.org/officeDocument/2006/relationships/slideLayout" Target="../slideLayouts/slideLayout254.xml"/><Relationship Id="rId10" Type="http://schemas.openxmlformats.org/officeDocument/2006/relationships/slideLayout" Target="../slideLayouts/slideLayout253.xml"/><Relationship Id="rId1" Type="http://schemas.openxmlformats.org/officeDocument/2006/relationships/slideLayout" Target="../slideLayouts/slideLayout244.xml"/></Relationships>
</file>

<file path=ppt/slideMasters/_rels/slideMaster1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70.xml"/><Relationship Id="rId8" Type="http://schemas.openxmlformats.org/officeDocument/2006/relationships/slideLayout" Target="../slideLayouts/slideLayout269.xml"/><Relationship Id="rId7" Type="http://schemas.openxmlformats.org/officeDocument/2006/relationships/slideLayout" Target="../slideLayouts/slideLayout268.xml"/><Relationship Id="rId6" Type="http://schemas.openxmlformats.org/officeDocument/2006/relationships/slideLayout" Target="../slideLayouts/slideLayout267.xml"/><Relationship Id="rId5" Type="http://schemas.openxmlformats.org/officeDocument/2006/relationships/slideLayout" Target="../slideLayouts/slideLayout266.xml"/><Relationship Id="rId4" Type="http://schemas.openxmlformats.org/officeDocument/2006/relationships/slideLayout" Target="../slideLayouts/slideLayout265.xml"/><Relationship Id="rId3" Type="http://schemas.openxmlformats.org/officeDocument/2006/relationships/slideLayout" Target="../slideLayouts/slideLayout264.xml"/><Relationship Id="rId2" Type="http://schemas.openxmlformats.org/officeDocument/2006/relationships/slideLayout" Target="../slideLayouts/slideLayout263.xml"/><Relationship Id="rId19" Type="http://schemas.openxmlformats.org/officeDocument/2006/relationships/theme" Target="../theme/theme18.xml"/><Relationship Id="rId18" Type="http://schemas.openxmlformats.org/officeDocument/2006/relationships/slideLayout" Target="../slideLayouts/slideLayout279.xml"/><Relationship Id="rId17" Type="http://schemas.openxmlformats.org/officeDocument/2006/relationships/slideLayout" Target="../slideLayouts/slideLayout278.xml"/><Relationship Id="rId16" Type="http://schemas.openxmlformats.org/officeDocument/2006/relationships/slideLayout" Target="../slideLayouts/slideLayout277.xml"/><Relationship Id="rId15" Type="http://schemas.openxmlformats.org/officeDocument/2006/relationships/slideLayout" Target="../slideLayouts/slideLayout276.xml"/><Relationship Id="rId14" Type="http://schemas.openxmlformats.org/officeDocument/2006/relationships/slideLayout" Target="../slideLayouts/slideLayout275.xml"/><Relationship Id="rId13" Type="http://schemas.openxmlformats.org/officeDocument/2006/relationships/slideLayout" Target="../slideLayouts/slideLayout274.xml"/><Relationship Id="rId12" Type="http://schemas.openxmlformats.org/officeDocument/2006/relationships/slideLayout" Target="../slideLayouts/slideLayout273.xml"/><Relationship Id="rId11" Type="http://schemas.openxmlformats.org/officeDocument/2006/relationships/slideLayout" Target="../slideLayouts/slideLayout272.xml"/><Relationship Id="rId10" Type="http://schemas.openxmlformats.org/officeDocument/2006/relationships/slideLayout" Target="../slideLayouts/slideLayout271.xml"/><Relationship Id="rId1" Type="http://schemas.openxmlformats.org/officeDocument/2006/relationships/slideLayout" Target="../slideLayouts/slideLayout262.xml"/></Relationships>
</file>

<file path=ppt/slideMasters/_rels/slideMaster1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88.xml"/><Relationship Id="rId8" Type="http://schemas.openxmlformats.org/officeDocument/2006/relationships/slideLayout" Target="../slideLayouts/slideLayout287.xml"/><Relationship Id="rId7" Type="http://schemas.openxmlformats.org/officeDocument/2006/relationships/slideLayout" Target="../slideLayouts/slideLayout286.xml"/><Relationship Id="rId6" Type="http://schemas.openxmlformats.org/officeDocument/2006/relationships/slideLayout" Target="../slideLayouts/slideLayout285.xml"/><Relationship Id="rId5" Type="http://schemas.openxmlformats.org/officeDocument/2006/relationships/slideLayout" Target="../slideLayouts/slideLayout284.xml"/><Relationship Id="rId4" Type="http://schemas.openxmlformats.org/officeDocument/2006/relationships/slideLayout" Target="../slideLayouts/slideLayout283.xml"/><Relationship Id="rId3" Type="http://schemas.openxmlformats.org/officeDocument/2006/relationships/slideLayout" Target="../slideLayouts/slideLayout282.xml"/><Relationship Id="rId2" Type="http://schemas.openxmlformats.org/officeDocument/2006/relationships/slideLayout" Target="../slideLayouts/slideLayout281.xml"/><Relationship Id="rId19" Type="http://schemas.openxmlformats.org/officeDocument/2006/relationships/theme" Target="../theme/theme19.xml"/><Relationship Id="rId18" Type="http://schemas.openxmlformats.org/officeDocument/2006/relationships/slideLayout" Target="../slideLayouts/slideLayout297.xml"/><Relationship Id="rId17" Type="http://schemas.openxmlformats.org/officeDocument/2006/relationships/slideLayout" Target="../slideLayouts/slideLayout296.xml"/><Relationship Id="rId16" Type="http://schemas.openxmlformats.org/officeDocument/2006/relationships/slideLayout" Target="../slideLayouts/slideLayout295.xml"/><Relationship Id="rId15" Type="http://schemas.openxmlformats.org/officeDocument/2006/relationships/slideLayout" Target="../slideLayouts/slideLayout294.xml"/><Relationship Id="rId14" Type="http://schemas.openxmlformats.org/officeDocument/2006/relationships/slideLayout" Target="../slideLayouts/slideLayout293.xml"/><Relationship Id="rId13" Type="http://schemas.openxmlformats.org/officeDocument/2006/relationships/slideLayout" Target="../slideLayouts/slideLayout292.xml"/><Relationship Id="rId12" Type="http://schemas.openxmlformats.org/officeDocument/2006/relationships/slideLayout" Target="../slideLayouts/slideLayout291.xml"/><Relationship Id="rId11" Type="http://schemas.openxmlformats.org/officeDocument/2006/relationships/slideLayout" Target="../slideLayouts/slideLayout290.xml"/><Relationship Id="rId10" Type="http://schemas.openxmlformats.org/officeDocument/2006/relationships/slideLayout" Target="../slideLayouts/slideLayout289.xml"/><Relationship Id="rId1" Type="http://schemas.openxmlformats.org/officeDocument/2006/relationships/slideLayout" Target="../slideLayouts/slideLayout280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/Relationships>
</file>

<file path=ppt/slideMasters/_rels/slideMaster2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06.xml"/><Relationship Id="rId8" Type="http://schemas.openxmlformats.org/officeDocument/2006/relationships/slideLayout" Target="../slideLayouts/slideLayout305.xml"/><Relationship Id="rId7" Type="http://schemas.openxmlformats.org/officeDocument/2006/relationships/slideLayout" Target="../slideLayouts/slideLayout304.xml"/><Relationship Id="rId6" Type="http://schemas.openxmlformats.org/officeDocument/2006/relationships/slideLayout" Target="../slideLayouts/slideLayout303.xml"/><Relationship Id="rId5" Type="http://schemas.openxmlformats.org/officeDocument/2006/relationships/slideLayout" Target="../slideLayouts/slideLayout302.xml"/><Relationship Id="rId4" Type="http://schemas.openxmlformats.org/officeDocument/2006/relationships/slideLayout" Target="../slideLayouts/slideLayout301.xml"/><Relationship Id="rId3" Type="http://schemas.openxmlformats.org/officeDocument/2006/relationships/slideLayout" Target="../slideLayouts/slideLayout300.xml"/><Relationship Id="rId2" Type="http://schemas.openxmlformats.org/officeDocument/2006/relationships/slideLayout" Target="../slideLayouts/slideLayout299.xml"/><Relationship Id="rId19" Type="http://schemas.openxmlformats.org/officeDocument/2006/relationships/theme" Target="../theme/theme20.xml"/><Relationship Id="rId18" Type="http://schemas.openxmlformats.org/officeDocument/2006/relationships/slideLayout" Target="../slideLayouts/slideLayout315.xml"/><Relationship Id="rId17" Type="http://schemas.openxmlformats.org/officeDocument/2006/relationships/slideLayout" Target="../slideLayouts/slideLayout314.xml"/><Relationship Id="rId16" Type="http://schemas.openxmlformats.org/officeDocument/2006/relationships/slideLayout" Target="../slideLayouts/slideLayout313.xml"/><Relationship Id="rId15" Type="http://schemas.openxmlformats.org/officeDocument/2006/relationships/slideLayout" Target="../slideLayouts/slideLayout312.xml"/><Relationship Id="rId14" Type="http://schemas.openxmlformats.org/officeDocument/2006/relationships/slideLayout" Target="../slideLayouts/slideLayout311.xml"/><Relationship Id="rId13" Type="http://schemas.openxmlformats.org/officeDocument/2006/relationships/slideLayout" Target="../slideLayouts/slideLayout310.xml"/><Relationship Id="rId12" Type="http://schemas.openxmlformats.org/officeDocument/2006/relationships/slideLayout" Target="../slideLayouts/slideLayout309.xml"/><Relationship Id="rId11" Type="http://schemas.openxmlformats.org/officeDocument/2006/relationships/slideLayout" Target="../slideLayouts/slideLayout308.xml"/><Relationship Id="rId10" Type="http://schemas.openxmlformats.org/officeDocument/2006/relationships/slideLayout" Target="../slideLayouts/slideLayout307.xml"/><Relationship Id="rId1" Type="http://schemas.openxmlformats.org/officeDocument/2006/relationships/slideLayout" Target="../slideLayouts/slideLayout298.xml"/></Relationships>
</file>

<file path=ppt/slideMasters/_rels/slideMaster2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24.xml"/><Relationship Id="rId8" Type="http://schemas.openxmlformats.org/officeDocument/2006/relationships/slideLayout" Target="../slideLayouts/slideLayout323.xml"/><Relationship Id="rId7" Type="http://schemas.openxmlformats.org/officeDocument/2006/relationships/slideLayout" Target="../slideLayouts/slideLayout322.xml"/><Relationship Id="rId6" Type="http://schemas.openxmlformats.org/officeDocument/2006/relationships/slideLayout" Target="../slideLayouts/slideLayout321.xml"/><Relationship Id="rId5" Type="http://schemas.openxmlformats.org/officeDocument/2006/relationships/slideLayout" Target="../slideLayouts/slideLayout320.xml"/><Relationship Id="rId4" Type="http://schemas.openxmlformats.org/officeDocument/2006/relationships/slideLayout" Target="../slideLayouts/slideLayout319.xml"/><Relationship Id="rId3" Type="http://schemas.openxmlformats.org/officeDocument/2006/relationships/slideLayout" Target="../slideLayouts/slideLayout318.xml"/><Relationship Id="rId2" Type="http://schemas.openxmlformats.org/officeDocument/2006/relationships/slideLayout" Target="../slideLayouts/slideLayout317.xml"/><Relationship Id="rId19" Type="http://schemas.openxmlformats.org/officeDocument/2006/relationships/theme" Target="../theme/theme21.xml"/><Relationship Id="rId18" Type="http://schemas.openxmlformats.org/officeDocument/2006/relationships/slideLayout" Target="../slideLayouts/slideLayout333.xml"/><Relationship Id="rId17" Type="http://schemas.openxmlformats.org/officeDocument/2006/relationships/slideLayout" Target="../slideLayouts/slideLayout332.xml"/><Relationship Id="rId16" Type="http://schemas.openxmlformats.org/officeDocument/2006/relationships/slideLayout" Target="../slideLayouts/slideLayout331.xml"/><Relationship Id="rId15" Type="http://schemas.openxmlformats.org/officeDocument/2006/relationships/slideLayout" Target="../slideLayouts/slideLayout330.xml"/><Relationship Id="rId14" Type="http://schemas.openxmlformats.org/officeDocument/2006/relationships/slideLayout" Target="../slideLayouts/slideLayout329.xml"/><Relationship Id="rId13" Type="http://schemas.openxmlformats.org/officeDocument/2006/relationships/slideLayout" Target="../slideLayouts/slideLayout328.xml"/><Relationship Id="rId12" Type="http://schemas.openxmlformats.org/officeDocument/2006/relationships/slideLayout" Target="../slideLayouts/slideLayout327.xml"/><Relationship Id="rId11" Type="http://schemas.openxmlformats.org/officeDocument/2006/relationships/slideLayout" Target="../slideLayouts/slideLayout326.xml"/><Relationship Id="rId10" Type="http://schemas.openxmlformats.org/officeDocument/2006/relationships/slideLayout" Target="../slideLayouts/slideLayout325.xml"/><Relationship Id="rId1" Type="http://schemas.openxmlformats.org/officeDocument/2006/relationships/slideLayout" Target="../slideLayouts/slideLayout316.xml"/></Relationships>
</file>

<file path=ppt/slideMasters/_rels/slideMaster2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42.xml"/><Relationship Id="rId8" Type="http://schemas.openxmlformats.org/officeDocument/2006/relationships/slideLayout" Target="../slideLayouts/slideLayout341.xml"/><Relationship Id="rId7" Type="http://schemas.openxmlformats.org/officeDocument/2006/relationships/slideLayout" Target="../slideLayouts/slideLayout340.xml"/><Relationship Id="rId6" Type="http://schemas.openxmlformats.org/officeDocument/2006/relationships/slideLayout" Target="../slideLayouts/slideLayout339.xml"/><Relationship Id="rId5" Type="http://schemas.openxmlformats.org/officeDocument/2006/relationships/slideLayout" Target="../slideLayouts/slideLayout338.xml"/><Relationship Id="rId4" Type="http://schemas.openxmlformats.org/officeDocument/2006/relationships/slideLayout" Target="../slideLayouts/slideLayout337.xml"/><Relationship Id="rId3" Type="http://schemas.openxmlformats.org/officeDocument/2006/relationships/slideLayout" Target="../slideLayouts/slideLayout336.xml"/><Relationship Id="rId2" Type="http://schemas.openxmlformats.org/officeDocument/2006/relationships/slideLayout" Target="../slideLayouts/slideLayout335.xml"/><Relationship Id="rId19" Type="http://schemas.openxmlformats.org/officeDocument/2006/relationships/theme" Target="../theme/theme22.xml"/><Relationship Id="rId18" Type="http://schemas.openxmlformats.org/officeDocument/2006/relationships/slideLayout" Target="../slideLayouts/slideLayout351.xml"/><Relationship Id="rId17" Type="http://schemas.openxmlformats.org/officeDocument/2006/relationships/slideLayout" Target="../slideLayouts/slideLayout350.xml"/><Relationship Id="rId16" Type="http://schemas.openxmlformats.org/officeDocument/2006/relationships/slideLayout" Target="../slideLayouts/slideLayout349.xml"/><Relationship Id="rId15" Type="http://schemas.openxmlformats.org/officeDocument/2006/relationships/slideLayout" Target="../slideLayouts/slideLayout348.xml"/><Relationship Id="rId14" Type="http://schemas.openxmlformats.org/officeDocument/2006/relationships/slideLayout" Target="../slideLayouts/slideLayout347.xml"/><Relationship Id="rId13" Type="http://schemas.openxmlformats.org/officeDocument/2006/relationships/slideLayout" Target="../slideLayouts/slideLayout346.xml"/><Relationship Id="rId12" Type="http://schemas.openxmlformats.org/officeDocument/2006/relationships/slideLayout" Target="../slideLayouts/slideLayout345.xml"/><Relationship Id="rId11" Type="http://schemas.openxmlformats.org/officeDocument/2006/relationships/slideLayout" Target="../slideLayouts/slideLayout344.xml"/><Relationship Id="rId10" Type="http://schemas.openxmlformats.org/officeDocument/2006/relationships/slideLayout" Target="../slideLayouts/slideLayout343.xml"/><Relationship Id="rId1" Type="http://schemas.openxmlformats.org/officeDocument/2006/relationships/slideLayout" Target="../slideLayouts/slideLayout334.xml"/></Relationships>
</file>

<file path=ppt/slideMasters/_rels/slideMaster2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60.xml"/><Relationship Id="rId8" Type="http://schemas.openxmlformats.org/officeDocument/2006/relationships/slideLayout" Target="../slideLayouts/slideLayout359.xml"/><Relationship Id="rId7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53.xml"/><Relationship Id="rId19" Type="http://schemas.openxmlformats.org/officeDocument/2006/relationships/theme" Target="../theme/theme23.xml"/><Relationship Id="rId18" Type="http://schemas.openxmlformats.org/officeDocument/2006/relationships/slideLayout" Target="../slideLayouts/slideLayout369.xml"/><Relationship Id="rId17" Type="http://schemas.openxmlformats.org/officeDocument/2006/relationships/slideLayout" Target="../slideLayouts/slideLayout368.xml"/><Relationship Id="rId16" Type="http://schemas.openxmlformats.org/officeDocument/2006/relationships/slideLayout" Target="../slideLayouts/slideLayout367.xml"/><Relationship Id="rId15" Type="http://schemas.openxmlformats.org/officeDocument/2006/relationships/slideLayout" Target="../slideLayouts/slideLayout366.xml"/><Relationship Id="rId14" Type="http://schemas.openxmlformats.org/officeDocument/2006/relationships/slideLayout" Target="../slideLayouts/slideLayout365.xml"/><Relationship Id="rId13" Type="http://schemas.openxmlformats.org/officeDocument/2006/relationships/slideLayout" Target="../slideLayouts/slideLayout364.xml"/><Relationship Id="rId12" Type="http://schemas.openxmlformats.org/officeDocument/2006/relationships/slideLayout" Target="../slideLayouts/slideLayout363.xml"/><Relationship Id="rId11" Type="http://schemas.openxmlformats.org/officeDocument/2006/relationships/slideLayout" Target="../slideLayouts/slideLayout362.xml"/><Relationship Id="rId10" Type="http://schemas.openxmlformats.org/officeDocument/2006/relationships/slideLayout" Target="../slideLayouts/slideLayout361.xml"/><Relationship Id="rId1" Type="http://schemas.openxmlformats.org/officeDocument/2006/relationships/slideLayout" Target="../slideLayouts/slideLayout352.xml"/></Relationships>
</file>

<file path=ppt/slideMasters/_rels/slideMaster2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1.xml"/><Relationship Id="rId19" Type="http://schemas.openxmlformats.org/officeDocument/2006/relationships/theme" Target="../theme/theme24.xml"/><Relationship Id="rId18" Type="http://schemas.openxmlformats.org/officeDocument/2006/relationships/slideLayout" Target="../slideLayouts/slideLayout387.xml"/><Relationship Id="rId17" Type="http://schemas.openxmlformats.org/officeDocument/2006/relationships/slideLayout" Target="../slideLayouts/slideLayout386.xml"/><Relationship Id="rId16" Type="http://schemas.openxmlformats.org/officeDocument/2006/relationships/slideLayout" Target="../slideLayouts/slideLayout385.xml"/><Relationship Id="rId15" Type="http://schemas.openxmlformats.org/officeDocument/2006/relationships/slideLayout" Target="../slideLayouts/slideLayout384.xml"/><Relationship Id="rId14" Type="http://schemas.openxmlformats.org/officeDocument/2006/relationships/slideLayout" Target="../slideLayouts/slideLayout383.xml"/><Relationship Id="rId13" Type="http://schemas.openxmlformats.org/officeDocument/2006/relationships/slideLayout" Target="../slideLayouts/slideLayout382.xml"/><Relationship Id="rId12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79.xml"/><Relationship Id="rId1" Type="http://schemas.openxmlformats.org/officeDocument/2006/relationships/slideLayout" Target="../slideLayouts/slideLayout370.xml"/></Relationships>
</file>

<file path=ppt/slideMasters/_rels/slideMaster2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96.xml"/><Relationship Id="rId8" Type="http://schemas.openxmlformats.org/officeDocument/2006/relationships/slideLayout" Target="../slideLayouts/slideLayout395.xml"/><Relationship Id="rId7" Type="http://schemas.openxmlformats.org/officeDocument/2006/relationships/slideLayout" Target="../slideLayouts/slideLayout394.xml"/><Relationship Id="rId6" Type="http://schemas.openxmlformats.org/officeDocument/2006/relationships/slideLayout" Target="../slideLayouts/slideLayout393.xml"/><Relationship Id="rId5" Type="http://schemas.openxmlformats.org/officeDocument/2006/relationships/slideLayout" Target="../slideLayouts/slideLayout392.xml"/><Relationship Id="rId4" Type="http://schemas.openxmlformats.org/officeDocument/2006/relationships/slideLayout" Target="../slideLayouts/slideLayout391.xml"/><Relationship Id="rId3" Type="http://schemas.openxmlformats.org/officeDocument/2006/relationships/slideLayout" Target="../slideLayouts/slideLayout390.xml"/><Relationship Id="rId2" Type="http://schemas.openxmlformats.org/officeDocument/2006/relationships/slideLayout" Target="../slideLayouts/slideLayout389.xml"/><Relationship Id="rId19" Type="http://schemas.openxmlformats.org/officeDocument/2006/relationships/theme" Target="../theme/theme25.xml"/><Relationship Id="rId18" Type="http://schemas.openxmlformats.org/officeDocument/2006/relationships/slideLayout" Target="../slideLayouts/slideLayout405.xml"/><Relationship Id="rId17" Type="http://schemas.openxmlformats.org/officeDocument/2006/relationships/slideLayout" Target="../slideLayouts/slideLayout404.xml"/><Relationship Id="rId16" Type="http://schemas.openxmlformats.org/officeDocument/2006/relationships/slideLayout" Target="../slideLayouts/slideLayout403.xml"/><Relationship Id="rId15" Type="http://schemas.openxmlformats.org/officeDocument/2006/relationships/slideLayout" Target="../slideLayouts/slideLayout402.xml"/><Relationship Id="rId14" Type="http://schemas.openxmlformats.org/officeDocument/2006/relationships/slideLayout" Target="../slideLayouts/slideLayout401.xml"/><Relationship Id="rId13" Type="http://schemas.openxmlformats.org/officeDocument/2006/relationships/slideLayout" Target="../slideLayouts/slideLayout400.xml"/><Relationship Id="rId12" Type="http://schemas.openxmlformats.org/officeDocument/2006/relationships/slideLayout" Target="../slideLayouts/slideLayout399.xml"/><Relationship Id="rId11" Type="http://schemas.openxmlformats.org/officeDocument/2006/relationships/slideLayout" Target="../slideLayouts/slideLayout398.xml"/><Relationship Id="rId10" Type="http://schemas.openxmlformats.org/officeDocument/2006/relationships/slideLayout" Target="../slideLayouts/slideLayout397.xml"/><Relationship Id="rId1" Type="http://schemas.openxmlformats.org/officeDocument/2006/relationships/slideLayout" Target="../slideLayouts/slideLayout388.xml"/></Relationships>
</file>

<file path=ppt/slideMasters/_rels/slideMaster2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14.xml"/><Relationship Id="rId8" Type="http://schemas.openxmlformats.org/officeDocument/2006/relationships/slideLayout" Target="../slideLayouts/slideLayout413.xml"/><Relationship Id="rId7" Type="http://schemas.openxmlformats.org/officeDocument/2006/relationships/slideLayout" Target="../slideLayouts/slideLayout412.xml"/><Relationship Id="rId6" Type="http://schemas.openxmlformats.org/officeDocument/2006/relationships/slideLayout" Target="../slideLayouts/slideLayout411.xml"/><Relationship Id="rId5" Type="http://schemas.openxmlformats.org/officeDocument/2006/relationships/slideLayout" Target="../slideLayouts/slideLayout410.xml"/><Relationship Id="rId4" Type="http://schemas.openxmlformats.org/officeDocument/2006/relationships/slideLayout" Target="../slideLayouts/slideLayout409.xml"/><Relationship Id="rId3" Type="http://schemas.openxmlformats.org/officeDocument/2006/relationships/slideLayout" Target="../slideLayouts/slideLayout408.xml"/><Relationship Id="rId2" Type="http://schemas.openxmlformats.org/officeDocument/2006/relationships/slideLayout" Target="../slideLayouts/slideLayout407.xml"/><Relationship Id="rId19" Type="http://schemas.openxmlformats.org/officeDocument/2006/relationships/theme" Target="../theme/theme26.xml"/><Relationship Id="rId18" Type="http://schemas.openxmlformats.org/officeDocument/2006/relationships/slideLayout" Target="../slideLayouts/slideLayout423.xml"/><Relationship Id="rId17" Type="http://schemas.openxmlformats.org/officeDocument/2006/relationships/slideLayout" Target="../slideLayouts/slideLayout422.xml"/><Relationship Id="rId16" Type="http://schemas.openxmlformats.org/officeDocument/2006/relationships/slideLayout" Target="../slideLayouts/slideLayout421.xml"/><Relationship Id="rId15" Type="http://schemas.openxmlformats.org/officeDocument/2006/relationships/slideLayout" Target="../slideLayouts/slideLayout420.xml"/><Relationship Id="rId14" Type="http://schemas.openxmlformats.org/officeDocument/2006/relationships/slideLayout" Target="../slideLayouts/slideLayout419.xml"/><Relationship Id="rId13" Type="http://schemas.openxmlformats.org/officeDocument/2006/relationships/slideLayout" Target="../slideLayouts/slideLayout418.xml"/><Relationship Id="rId12" Type="http://schemas.openxmlformats.org/officeDocument/2006/relationships/slideLayout" Target="../slideLayouts/slideLayout417.xml"/><Relationship Id="rId11" Type="http://schemas.openxmlformats.org/officeDocument/2006/relationships/slideLayout" Target="../slideLayouts/slideLayout416.xml"/><Relationship Id="rId10" Type="http://schemas.openxmlformats.org/officeDocument/2006/relationships/slideLayout" Target="../slideLayouts/slideLayout415.xml"/><Relationship Id="rId1" Type="http://schemas.openxmlformats.org/officeDocument/2006/relationships/slideLayout" Target="../slideLayouts/slideLayout406.xml"/></Relationships>
</file>

<file path=ppt/slideMasters/_rels/slideMaster2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32.xml"/><Relationship Id="rId8" Type="http://schemas.openxmlformats.org/officeDocument/2006/relationships/slideLayout" Target="../slideLayouts/slideLayout431.xml"/><Relationship Id="rId7" Type="http://schemas.openxmlformats.org/officeDocument/2006/relationships/slideLayout" Target="../slideLayouts/slideLayout430.xml"/><Relationship Id="rId6" Type="http://schemas.openxmlformats.org/officeDocument/2006/relationships/slideLayout" Target="../slideLayouts/slideLayout429.xml"/><Relationship Id="rId5" Type="http://schemas.openxmlformats.org/officeDocument/2006/relationships/slideLayout" Target="../slideLayouts/slideLayout428.xml"/><Relationship Id="rId4" Type="http://schemas.openxmlformats.org/officeDocument/2006/relationships/slideLayout" Target="../slideLayouts/slideLayout427.xml"/><Relationship Id="rId3" Type="http://schemas.openxmlformats.org/officeDocument/2006/relationships/slideLayout" Target="../slideLayouts/slideLayout426.xml"/><Relationship Id="rId2" Type="http://schemas.openxmlformats.org/officeDocument/2006/relationships/slideLayout" Target="../slideLayouts/slideLayout425.xml"/><Relationship Id="rId19" Type="http://schemas.openxmlformats.org/officeDocument/2006/relationships/theme" Target="../theme/theme27.xml"/><Relationship Id="rId18" Type="http://schemas.openxmlformats.org/officeDocument/2006/relationships/slideLayout" Target="../slideLayouts/slideLayout441.xml"/><Relationship Id="rId17" Type="http://schemas.openxmlformats.org/officeDocument/2006/relationships/slideLayout" Target="../slideLayouts/slideLayout440.xml"/><Relationship Id="rId16" Type="http://schemas.openxmlformats.org/officeDocument/2006/relationships/slideLayout" Target="../slideLayouts/slideLayout439.xml"/><Relationship Id="rId15" Type="http://schemas.openxmlformats.org/officeDocument/2006/relationships/slideLayout" Target="../slideLayouts/slideLayout438.xml"/><Relationship Id="rId14" Type="http://schemas.openxmlformats.org/officeDocument/2006/relationships/slideLayout" Target="../slideLayouts/slideLayout437.xml"/><Relationship Id="rId13" Type="http://schemas.openxmlformats.org/officeDocument/2006/relationships/slideLayout" Target="../slideLayouts/slideLayout436.xml"/><Relationship Id="rId12" Type="http://schemas.openxmlformats.org/officeDocument/2006/relationships/slideLayout" Target="../slideLayouts/slideLayout435.xml"/><Relationship Id="rId11" Type="http://schemas.openxmlformats.org/officeDocument/2006/relationships/slideLayout" Target="../slideLayouts/slideLayout434.xml"/><Relationship Id="rId10" Type="http://schemas.openxmlformats.org/officeDocument/2006/relationships/slideLayout" Target="../slideLayouts/slideLayout433.xml"/><Relationship Id="rId1" Type="http://schemas.openxmlformats.org/officeDocument/2006/relationships/slideLayout" Target="../slideLayouts/slideLayout424.xml"/></Relationships>
</file>

<file path=ppt/slideMasters/_rels/slideMaster2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50.xml"/><Relationship Id="rId8" Type="http://schemas.openxmlformats.org/officeDocument/2006/relationships/slideLayout" Target="../slideLayouts/slideLayout449.xml"/><Relationship Id="rId7" Type="http://schemas.openxmlformats.org/officeDocument/2006/relationships/slideLayout" Target="../slideLayouts/slideLayout448.xml"/><Relationship Id="rId6" Type="http://schemas.openxmlformats.org/officeDocument/2006/relationships/slideLayout" Target="../slideLayouts/slideLayout447.xml"/><Relationship Id="rId5" Type="http://schemas.openxmlformats.org/officeDocument/2006/relationships/slideLayout" Target="../slideLayouts/slideLayout446.xml"/><Relationship Id="rId4" Type="http://schemas.openxmlformats.org/officeDocument/2006/relationships/slideLayout" Target="../slideLayouts/slideLayout445.xml"/><Relationship Id="rId3" Type="http://schemas.openxmlformats.org/officeDocument/2006/relationships/slideLayout" Target="../slideLayouts/slideLayout444.xml"/><Relationship Id="rId2" Type="http://schemas.openxmlformats.org/officeDocument/2006/relationships/slideLayout" Target="../slideLayouts/slideLayout443.xml"/><Relationship Id="rId19" Type="http://schemas.openxmlformats.org/officeDocument/2006/relationships/theme" Target="../theme/theme28.xml"/><Relationship Id="rId18" Type="http://schemas.openxmlformats.org/officeDocument/2006/relationships/slideLayout" Target="../slideLayouts/slideLayout459.xml"/><Relationship Id="rId17" Type="http://schemas.openxmlformats.org/officeDocument/2006/relationships/slideLayout" Target="../slideLayouts/slideLayout458.xml"/><Relationship Id="rId16" Type="http://schemas.openxmlformats.org/officeDocument/2006/relationships/slideLayout" Target="../slideLayouts/slideLayout457.xml"/><Relationship Id="rId15" Type="http://schemas.openxmlformats.org/officeDocument/2006/relationships/slideLayout" Target="../slideLayouts/slideLayout456.xml"/><Relationship Id="rId14" Type="http://schemas.openxmlformats.org/officeDocument/2006/relationships/slideLayout" Target="../slideLayouts/slideLayout455.xml"/><Relationship Id="rId13" Type="http://schemas.openxmlformats.org/officeDocument/2006/relationships/slideLayout" Target="../slideLayouts/slideLayout454.xml"/><Relationship Id="rId12" Type="http://schemas.openxmlformats.org/officeDocument/2006/relationships/slideLayout" Target="../slideLayouts/slideLayout453.xml"/><Relationship Id="rId11" Type="http://schemas.openxmlformats.org/officeDocument/2006/relationships/slideLayout" Target="../slideLayouts/slideLayout452.xml"/><Relationship Id="rId10" Type="http://schemas.openxmlformats.org/officeDocument/2006/relationships/slideLayout" Target="../slideLayouts/slideLayout451.xml"/><Relationship Id="rId1" Type="http://schemas.openxmlformats.org/officeDocument/2006/relationships/slideLayout" Target="../slideLayouts/slideLayout442.xml"/></Relationships>
</file>

<file path=ppt/slideMasters/_rels/slideMaster2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68.xml"/><Relationship Id="rId8" Type="http://schemas.openxmlformats.org/officeDocument/2006/relationships/slideLayout" Target="../slideLayouts/slideLayout467.xml"/><Relationship Id="rId7" Type="http://schemas.openxmlformats.org/officeDocument/2006/relationships/slideLayout" Target="../slideLayouts/slideLayout466.xml"/><Relationship Id="rId6" Type="http://schemas.openxmlformats.org/officeDocument/2006/relationships/slideLayout" Target="../slideLayouts/slideLayout465.xml"/><Relationship Id="rId5" Type="http://schemas.openxmlformats.org/officeDocument/2006/relationships/slideLayout" Target="../slideLayouts/slideLayout464.xml"/><Relationship Id="rId4" Type="http://schemas.openxmlformats.org/officeDocument/2006/relationships/slideLayout" Target="../slideLayouts/slideLayout463.xml"/><Relationship Id="rId3" Type="http://schemas.openxmlformats.org/officeDocument/2006/relationships/slideLayout" Target="../slideLayouts/slideLayout462.xml"/><Relationship Id="rId2" Type="http://schemas.openxmlformats.org/officeDocument/2006/relationships/slideLayout" Target="../slideLayouts/slideLayout461.xml"/><Relationship Id="rId19" Type="http://schemas.openxmlformats.org/officeDocument/2006/relationships/theme" Target="../theme/theme29.xml"/><Relationship Id="rId18" Type="http://schemas.openxmlformats.org/officeDocument/2006/relationships/slideLayout" Target="../slideLayouts/slideLayout477.xml"/><Relationship Id="rId17" Type="http://schemas.openxmlformats.org/officeDocument/2006/relationships/slideLayout" Target="../slideLayouts/slideLayout476.xml"/><Relationship Id="rId16" Type="http://schemas.openxmlformats.org/officeDocument/2006/relationships/slideLayout" Target="../slideLayouts/slideLayout475.xml"/><Relationship Id="rId15" Type="http://schemas.openxmlformats.org/officeDocument/2006/relationships/slideLayout" Target="../slideLayouts/slideLayout474.xml"/><Relationship Id="rId14" Type="http://schemas.openxmlformats.org/officeDocument/2006/relationships/slideLayout" Target="../slideLayouts/slideLayout473.xml"/><Relationship Id="rId13" Type="http://schemas.openxmlformats.org/officeDocument/2006/relationships/slideLayout" Target="../slideLayouts/slideLayout472.xml"/><Relationship Id="rId12" Type="http://schemas.openxmlformats.org/officeDocument/2006/relationships/slideLayout" Target="../slideLayouts/slideLayout471.xml"/><Relationship Id="rId11" Type="http://schemas.openxmlformats.org/officeDocument/2006/relationships/slideLayout" Target="../slideLayouts/slideLayout470.xml"/><Relationship Id="rId10" Type="http://schemas.openxmlformats.org/officeDocument/2006/relationships/slideLayout" Target="../slideLayouts/slideLayout469.xml"/><Relationship Id="rId1" Type="http://schemas.openxmlformats.org/officeDocument/2006/relationships/slideLayout" Target="../slideLayouts/slideLayout460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5.xml"/><Relationship Id="rId8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2.xml"/><Relationship Id="rId5" Type="http://schemas.openxmlformats.org/officeDocument/2006/relationships/slideLayout" Target="../slideLayouts/slideLayout21.xml"/><Relationship Id="rId4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8.xml"/><Relationship Id="rId19" Type="http://schemas.openxmlformats.org/officeDocument/2006/relationships/theme" Target="../theme/theme3.xml"/><Relationship Id="rId18" Type="http://schemas.openxmlformats.org/officeDocument/2006/relationships/slideLayout" Target="../slideLayouts/slideLayout34.xml"/><Relationship Id="rId17" Type="http://schemas.openxmlformats.org/officeDocument/2006/relationships/slideLayout" Target="../slideLayouts/slideLayout33.xml"/><Relationship Id="rId16" Type="http://schemas.openxmlformats.org/officeDocument/2006/relationships/slideLayout" Target="../slideLayouts/slideLayout32.xml"/><Relationship Id="rId15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6.xml"/><Relationship Id="rId1" Type="http://schemas.openxmlformats.org/officeDocument/2006/relationships/slideLayout" Target="../slideLayouts/slideLayout17.xml"/></Relationships>
</file>

<file path=ppt/slideMasters/_rels/slideMaster3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86.xml"/><Relationship Id="rId8" Type="http://schemas.openxmlformats.org/officeDocument/2006/relationships/slideLayout" Target="../slideLayouts/slideLayout485.xml"/><Relationship Id="rId7" Type="http://schemas.openxmlformats.org/officeDocument/2006/relationships/slideLayout" Target="../slideLayouts/slideLayout484.xml"/><Relationship Id="rId6" Type="http://schemas.openxmlformats.org/officeDocument/2006/relationships/slideLayout" Target="../slideLayouts/slideLayout483.xml"/><Relationship Id="rId5" Type="http://schemas.openxmlformats.org/officeDocument/2006/relationships/slideLayout" Target="../slideLayouts/slideLayout482.xml"/><Relationship Id="rId4" Type="http://schemas.openxmlformats.org/officeDocument/2006/relationships/slideLayout" Target="../slideLayouts/slideLayout481.xml"/><Relationship Id="rId3" Type="http://schemas.openxmlformats.org/officeDocument/2006/relationships/slideLayout" Target="../slideLayouts/slideLayout480.xml"/><Relationship Id="rId2" Type="http://schemas.openxmlformats.org/officeDocument/2006/relationships/slideLayout" Target="../slideLayouts/slideLayout479.xml"/><Relationship Id="rId19" Type="http://schemas.openxmlformats.org/officeDocument/2006/relationships/theme" Target="../theme/theme30.xml"/><Relationship Id="rId18" Type="http://schemas.openxmlformats.org/officeDocument/2006/relationships/slideLayout" Target="../slideLayouts/slideLayout495.xml"/><Relationship Id="rId17" Type="http://schemas.openxmlformats.org/officeDocument/2006/relationships/slideLayout" Target="../slideLayouts/slideLayout494.xml"/><Relationship Id="rId16" Type="http://schemas.openxmlformats.org/officeDocument/2006/relationships/slideLayout" Target="../slideLayouts/slideLayout493.xml"/><Relationship Id="rId15" Type="http://schemas.openxmlformats.org/officeDocument/2006/relationships/slideLayout" Target="../slideLayouts/slideLayout492.xml"/><Relationship Id="rId14" Type="http://schemas.openxmlformats.org/officeDocument/2006/relationships/slideLayout" Target="../slideLayouts/slideLayout491.xml"/><Relationship Id="rId13" Type="http://schemas.openxmlformats.org/officeDocument/2006/relationships/slideLayout" Target="../slideLayouts/slideLayout490.xml"/><Relationship Id="rId12" Type="http://schemas.openxmlformats.org/officeDocument/2006/relationships/slideLayout" Target="../slideLayouts/slideLayout489.xml"/><Relationship Id="rId11" Type="http://schemas.openxmlformats.org/officeDocument/2006/relationships/slideLayout" Target="../slideLayouts/slideLayout488.xml"/><Relationship Id="rId10" Type="http://schemas.openxmlformats.org/officeDocument/2006/relationships/slideLayout" Target="../slideLayouts/slideLayout487.xml"/><Relationship Id="rId1" Type="http://schemas.openxmlformats.org/officeDocument/2006/relationships/slideLayout" Target="../slideLayouts/slideLayout478.xml"/></Relationships>
</file>

<file path=ppt/slideMasters/_rels/slideMaster3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04.xml"/><Relationship Id="rId8" Type="http://schemas.openxmlformats.org/officeDocument/2006/relationships/slideLayout" Target="../slideLayouts/slideLayout503.xml"/><Relationship Id="rId7" Type="http://schemas.openxmlformats.org/officeDocument/2006/relationships/slideLayout" Target="../slideLayouts/slideLayout502.xml"/><Relationship Id="rId6" Type="http://schemas.openxmlformats.org/officeDocument/2006/relationships/slideLayout" Target="../slideLayouts/slideLayout501.xml"/><Relationship Id="rId5" Type="http://schemas.openxmlformats.org/officeDocument/2006/relationships/slideLayout" Target="../slideLayouts/slideLayout500.xml"/><Relationship Id="rId4" Type="http://schemas.openxmlformats.org/officeDocument/2006/relationships/slideLayout" Target="../slideLayouts/slideLayout499.xml"/><Relationship Id="rId3" Type="http://schemas.openxmlformats.org/officeDocument/2006/relationships/slideLayout" Target="../slideLayouts/slideLayout498.xml"/><Relationship Id="rId2" Type="http://schemas.openxmlformats.org/officeDocument/2006/relationships/slideLayout" Target="../slideLayouts/slideLayout497.xml"/><Relationship Id="rId19" Type="http://schemas.openxmlformats.org/officeDocument/2006/relationships/theme" Target="../theme/theme31.xml"/><Relationship Id="rId18" Type="http://schemas.openxmlformats.org/officeDocument/2006/relationships/slideLayout" Target="../slideLayouts/slideLayout513.xml"/><Relationship Id="rId17" Type="http://schemas.openxmlformats.org/officeDocument/2006/relationships/slideLayout" Target="../slideLayouts/slideLayout512.xml"/><Relationship Id="rId16" Type="http://schemas.openxmlformats.org/officeDocument/2006/relationships/slideLayout" Target="../slideLayouts/slideLayout511.xml"/><Relationship Id="rId15" Type="http://schemas.openxmlformats.org/officeDocument/2006/relationships/slideLayout" Target="../slideLayouts/slideLayout510.xml"/><Relationship Id="rId14" Type="http://schemas.openxmlformats.org/officeDocument/2006/relationships/slideLayout" Target="../slideLayouts/slideLayout509.xml"/><Relationship Id="rId13" Type="http://schemas.openxmlformats.org/officeDocument/2006/relationships/slideLayout" Target="../slideLayouts/slideLayout508.xml"/><Relationship Id="rId12" Type="http://schemas.openxmlformats.org/officeDocument/2006/relationships/slideLayout" Target="../slideLayouts/slideLayout507.xml"/><Relationship Id="rId11" Type="http://schemas.openxmlformats.org/officeDocument/2006/relationships/slideLayout" Target="../slideLayouts/slideLayout506.xml"/><Relationship Id="rId10" Type="http://schemas.openxmlformats.org/officeDocument/2006/relationships/slideLayout" Target="../slideLayouts/slideLayout505.xml"/><Relationship Id="rId1" Type="http://schemas.openxmlformats.org/officeDocument/2006/relationships/slideLayout" Target="../slideLayouts/slideLayout496.xml"/></Relationships>
</file>

<file path=ppt/slideMasters/_rels/slideMaster3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22.xml"/><Relationship Id="rId8" Type="http://schemas.openxmlformats.org/officeDocument/2006/relationships/slideLayout" Target="../slideLayouts/slideLayout521.xml"/><Relationship Id="rId7" Type="http://schemas.openxmlformats.org/officeDocument/2006/relationships/slideLayout" Target="../slideLayouts/slideLayout520.xml"/><Relationship Id="rId6" Type="http://schemas.openxmlformats.org/officeDocument/2006/relationships/slideLayout" Target="../slideLayouts/slideLayout519.xml"/><Relationship Id="rId5" Type="http://schemas.openxmlformats.org/officeDocument/2006/relationships/slideLayout" Target="../slideLayouts/slideLayout518.xml"/><Relationship Id="rId4" Type="http://schemas.openxmlformats.org/officeDocument/2006/relationships/slideLayout" Target="../slideLayouts/slideLayout517.xml"/><Relationship Id="rId3" Type="http://schemas.openxmlformats.org/officeDocument/2006/relationships/slideLayout" Target="../slideLayouts/slideLayout516.xml"/><Relationship Id="rId2" Type="http://schemas.openxmlformats.org/officeDocument/2006/relationships/slideLayout" Target="../slideLayouts/slideLayout515.xml"/><Relationship Id="rId19" Type="http://schemas.openxmlformats.org/officeDocument/2006/relationships/theme" Target="../theme/theme32.xml"/><Relationship Id="rId18" Type="http://schemas.openxmlformats.org/officeDocument/2006/relationships/slideLayout" Target="../slideLayouts/slideLayout531.xml"/><Relationship Id="rId17" Type="http://schemas.openxmlformats.org/officeDocument/2006/relationships/slideLayout" Target="../slideLayouts/slideLayout530.xml"/><Relationship Id="rId16" Type="http://schemas.openxmlformats.org/officeDocument/2006/relationships/slideLayout" Target="../slideLayouts/slideLayout529.xml"/><Relationship Id="rId15" Type="http://schemas.openxmlformats.org/officeDocument/2006/relationships/slideLayout" Target="../slideLayouts/slideLayout528.xml"/><Relationship Id="rId14" Type="http://schemas.openxmlformats.org/officeDocument/2006/relationships/slideLayout" Target="../slideLayouts/slideLayout527.xml"/><Relationship Id="rId13" Type="http://schemas.openxmlformats.org/officeDocument/2006/relationships/slideLayout" Target="../slideLayouts/slideLayout526.xml"/><Relationship Id="rId12" Type="http://schemas.openxmlformats.org/officeDocument/2006/relationships/slideLayout" Target="../slideLayouts/slideLayout525.xml"/><Relationship Id="rId11" Type="http://schemas.openxmlformats.org/officeDocument/2006/relationships/slideLayout" Target="../slideLayouts/slideLayout524.xml"/><Relationship Id="rId10" Type="http://schemas.openxmlformats.org/officeDocument/2006/relationships/slideLayout" Target="../slideLayouts/slideLayout523.xml"/><Relationship Id="rId1" Type="http://schemas.openxmlformats.org/officeDocument/2006/relationships/slideLayout" Target="../slideLayouts/slideLayout514.xml"/></Relationships>
</file>

<file path=ppt/slideMasters/_rels/slideMaster3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40.xml"/><Relationship Id="rId8" Type="http://schemas.openxmlformats.org/officeDocument/2006/relationships/slideLayout" Target="../slideLayouts/slideLayout539.xml"/><Relationship Id="rId7" Type="http://schemas.openxmlformats.org/officeDocument/2006/relationships/slideLayout" Target="../slideLayouts/slideLayout538.xml"/><Relationship Id="rId6" Type="http://schemas.openxmlformats.org/officeDocument/2006/relationships/slideLayout" Target="../slideLayouts/slideLayout537.xml"/><Relationship Id="rId5" Type="http://schemas.openxmlformats.org/officeDocument/2006/relationships/slideLayout" Target="../slideLayouts/slideLayout536.xml"/><Relationship Id="rId4" Type="http://schemas.openxmlformats.org/officeDocument/2006/relationships/slideLayout" Target="../slideLayouts/slideLayout535.xml"/><Relationship Id="rId3" Type="http://schemas.openxmlformats.org/officeDocument/2006/relationships/slideLayout" Target="../slideLayouts/slideLayout534.xml"/><Relationship Id="rId2" Type="http://schemas.openxmlformats.org/officeDocument/2006/relationships/slideLayout" Target="../slideLayouts/slideLayout533.xml"/><Relationship Id="rId19" Type="http://schemas.openxmlformats.org/officeDocument/2006/relationships/theme" Target="../theme/theme33.xml"/><Relationship Id="rId18" Type="http://schemas.openxmlformats.org/officeDocument/2006/relationships/slideLayout" Target="../slideLayouts/slideLayout549.xml"/><Relationship Id="rId17" Type="http://schemas.openxmlformats.org/officeDocument/2006/relationships/slideLayout" Target="../slideLayouts/slideLayout548.xml"/><Relationship Id="rId16" Type="http://schemas.openxmlformats.org/officeDocument/2006/relationships/slideLayout" Target="../slideLayouts/slideLayout547.xml"/><Relationship Id="rId15" Type="http://schemas.openxmlformats.org/officeDocument/2006/relationships/slideLayout" Target="../slideLayouts/slideLayout546.xml"/><Relationship Id="rId14" Type="http://schemas.openxmlformats.org/officeDocument/2006/relationships/slideLayout" Target="../slideLayouts/slideLayout545.xml"/><Relationship Id="rId13" Type="http://schemas.openxmlformats.org/officeDocument/2006/relationships/slideLayout" Target="../slideLayouts/slideLayout544.xml"/><Relationship Id="rId12" Type="http://schemas.openxmlformats.org/officeDocument/2006/relationships/slideLayout" Target="../slideLayouts/slideLayout543.xml"/><Relationship Id="rId11" Type="http://schemas.openxmlformats.org/officeDocument/2006/relationships/slideLayout" Target="../slideLayouts/slideLayout542.xml"/><Relationship Id="rId10" Type="http://schemas.openxmlformats.org/officeDocument/2006/relationships/slideLayout" Target="../slideLayouts/slideLayout541.xml"/><Relationship Id="rId1" Type="http://schemas.openxmlformats.org/officeDocument/2006/relationships/slideLayout" Target="../slideLayouts/slideLayout532.xml"/></Relationships>
</file>

<file path=ppt/slideMasters/_rels/slideMaster3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58.xml"/><Relationship Id="rId8" Type="http://schemas.openxmlformats.org/officeDocument/2006/relationships/slideLayout" Target="../slideLayouts/slideLayout557.xml"/><Relationship Id="rId7" Type="http://schemas.openxmlformats.org/officeDocument/2006/relationships/slideLayout" Target="../slideLayouts/slideLayout556.xml"/><Relationship Id="rId6" Type="http://schemas.openxmlformats.org/officeDocument/2006/relationships/slideLayout" Target="../slideLayouts/slideLayout555.xml"/><Relationship Id="rId5" Type="http://schemas.openxmlformats.org/officeDocument/2006/relationships/slideLayout" Target="../slideLayouts/slideLayout554.xml"/><Relationship Id="rId4" Type="http://schemas.openxmlformats.org/officeDocument/2006/relationships/slideLayout" Target="../slideLayouts/slideLayout553.xml"/><Relationship Id="rId3" Type="http://schemas.openxmlformats.org/officeDocument/2006/relationships/slideLayout" Target="../slideLayouts/slideLayout552.xml"/><Relationship Id="rId2" Type="http://schemas.openxmlformats.org/officeDocument/2006/relationships/slideLayout" Target="../slideLayouts/slideLayout551.xml"/><Relationship Id="rId19" Type="http://schemas.openxmlformats.org/officeDocument/2006/relationships/theme" Target="../theme/theme34.xml"/><Relationship Id="rId18" Type="http://schemas.openxmlformats.org/officeDocument/2006/relationships/slideLayout" Target="../slideLayouts/slideLayout567.xml"/><Relationship Id="rId17" Type="http://schemas.openxmlformats.org/officeDocument/2006/relationships/slideLayout" Target="../slideLayouts/slideLayout566.xml"/><Relationship Id="rId16" Type="http://schemas.openxmlformats.org/officeDocument/2006/relationships/slideLayout" Target="../slideLayouts/slideLayout565.xml"/><Relationship Id="rId15" Type="http://schemas.openxmlformats.org/officeDocument/2006/relationships/slideLayout" Target="../slideLayouts/slideLayout564.xml"/><Relationship Id="rId14" Type="http://schemas.openxmlformats.org/officeDocument/2006/relationships/slideLayout" Target="../slideLayouts/slideLayout563.xml"/><Relationship Id="rId13" Type="http://schemas.openxmlformats.org/officeDocument/2006/relationships/slideLayout" Target="../slideLayouts/slideLayout562.xml"/><Relationship Id="rId12" Type="http://schemas.openxmlformats.org/officeDocument/2006/relationships/slideLayout" Target="../slideLayouts/slideLayout561.xml"/><Relationship Id="rId11" Type="http://schemas.openxmlformats.org/officeDocument/2006/relationships/slideLayout" Target="../slideLayouts/slideLayout560.xml"/><Relationship Id="rId10" Type="http://schemas.openxmlformats.org/officeDocument/2006/relationships/slideLayout" Target="../slideLayouts/slideLayout559.xml"/><Relationship Id="rId1" Type="http://schemas.openxmlformats.org/officeDocument/2006/relationships/slideLayout" Target="../slideLayouts/slideLayout550.xml"/></Relationships>
</file>

<file path=ppt/slideMasters/_rels/slideMaster3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76.xml"/><Relationship Id="rId8" Type="http://schemas.openxmlformats.org/officeDocument/2006/relationships/slideLayout" Target="../slideLayouts/slideLayout575.xml"/><Relationship Id="rId7" Type="http://schemas.openxmlformats.org/officeDocument/2006/relationships/slideLayout" Target="../slideLayouts/slideLayout574.xml"/><Relationship Id="rId6" Type="http://schemas.openxmlformats.org/officeDocument/2006/relationships/slideLayout" Target="../slideLayouts/slideLayout573.xml"/><Relationship Id="rId5" Type="http://schemas.openxmlformats.org/officeDocument/2006/relationships/slideLayout" Target="../slideLayouts/slideLayout572.xml"/><Relationship Id="rId4" Type="http://schemas.openxmlformats.org/officeDocument/2006/relationships/slideLayout" Target="../slideLayouts/slideLayout571.xml"/><Relationship Id="rId3" Type="http://schemas.openxmlformats.org/officeDocument/2006/relationships/slideLayout" Target="../slideLayouts/slideLayout570.xml"/><Relationship Id="rId2" Type="http://schemas.openxmlformats.org/officeDocument/2006/relationships/slideLayout" Target="../slideLayouts/slideLayout569.xml"/><Relationship Id="rId19" Type="http://schemas.openxmlformats.org/officeDocument/2006/relationships/theme" Target="../theme/theme35.xml"/><Relationship Id="rId18" Type="http://schemas.openxmlformats.org/officeDocument/2006/relationships/slideLayout" Target="../slideLayouts/slideLayout585.xml"/><Relationship Id="rId17" Type="http://schemas.openxmlformats.org/officeDocument/2006/relationships/slideLayout" Target="../slideLayouts/slideLayout584.xml"/><Relationship Id="rId16" Type="http://schemas.openxmlformats.org/officeDocument/2006/relationships/slideLayout" Target="../slideLayouts/slideLayout583.xml"/><Relationship Id="rId15" Type="http://schemas.openxmlformats.org/officeDocument/2006/relationships/slideLayout" Target="../slideLayouts/slideLayout582.xml"/><Relationship Id="rId14" Type="http://schemas.openxmlformats.org/officeDocument/2006/relationships/slideLayout" Target="../slideLayouts/slideLayout581.xml"/><Relationship Id="rId13" Type="http://schemas.openxmlformats.org/officeDocument/2006/relationships/slideLayout" Target="../slideLayouts/slideLayout580.xml"/><Relationship Id="rId12" Type="http://schemas.openxmlformats.org/officeDocument/2006/relationships/slideLayout" Target="../slideLayouts/slideLayout579.xml"/><Relationship Id="rId11" Type="http://schemas.openxmlformats.org/officeDocument/2006/relationships/slideLayout" Target="../slideLayouts/slideLayout578.xml"/><Relationship Id="rId10" Type="http://schemas.openxmlformats.org/officeDocument/2006/relationships/slideLayout" Target="../slideLayouts/slideLayout577.xml"/><Relationship Id="rId1" Type="http://schemas.openxmlformats.org/officeDocument/2006/relationships/slideLayout" Target="../slideLayouts/slideLayout568.xml"/></Relationships>
</file>

<file path=ppt/slideMasters/_rels/slideMaster3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94.xml"/><Relationship Id="rId8" Type="http://schemas.openxmlformats.org/officeDocument/2006/relationships/slideLayout" Target="../slideLayouts/slideLayout593.xml"/><Relationship Id="rId7" Type="http://schemas.openxmlformats.org/officeDocument/2006/relationships/slideLayout" Target="../slideLayouts/slideLayout592.xml"/><Relationship Id="rId6" Type="http://schemas.openxmlformats.org/officeDocument/2006/relationships/slideLayout" Target="../slideLayouts/slideLayout591.xml"/><Relationship Id="rId5" Type="http://schemas.openxmlformats.org/officeDocument/2006/relationships/slideLayout" Target="../slideLayouts/slideLayout590.xml"/><Relationship Id="rId4" Type="http://schemas.openxmlformats.org/officeDocument/2006/relationships/slideLayout" Target="../slideLayouts/slideLayout589.xml"/><Relationship Id="rId3" Type="http://schemas.openxmlformats.org/officeDocument/2006/relationships/slideLayout" Target="../slideLayouts/slideLayout588.xml"/><Relationship Id="rId2" Type="http://schemas.openxmlformats.org/officeDocument/2006/relationships/slideLayout" Target="../slideLayouts/slideLayout587.xml"/><Relationship Id="rId19" Type="http://schemas.openxmlformats.org/officeDocument/2006/relationships/theme" Target="../theme/theme36.xml"/><Relationship Id="rId18" Type="http://schemas.openxmlformats.org/officeDocument/2006/relationships/slideLayout" Target="../slideLayouts/slideLayout603.xml"/><Relationship Id="rId17" Type="http://schemas.openxmlformats.org/officeDocument/2006/relationships/slideLayout" Target="../slideLayouts/slideLayout602.xml"/><Relationship Id="rId16" Type="http://schemas.openxmlformats.org/officeDocument/2006/relationships/slideLayout" Target="../slideLayouts/slideLayout601.xml"/><Relationship Id="rId15" Type="http://schemas.openxmlformats.org/officeDocument/2006/relationships/slideLayout" Target="../slideLayouts/slideLayout600.xml"/><Relationship Id="rId14" Type="http://schemas.openxmlformats.org/officeDocument/2006/relationships/slideLayout" Target="../slideLayouts/slideLayout599.xml"/><Relationship Id="rId13" Type="http://schemas.openxmlformats.org/officeDocument/2006/relationships/slideLayout" Target="../slideLayouts/slideLayout598.xml"/><Relationship Id="rId12" Type="http://schemas.openxmlformats.org/officeDocument/2006/relationships/slideLayout" Target="../slideLayouts/slideLayout597.xml"/><Relationship Id="rId11" Type="http://schemas.openxmlformats.org/officeDocument/2006/relationships/slideLayout" Target="../slideLayouts/slideLayout596.xml"/><Relationship Id="rId10" Type="http://schemas.openxmlformats.org/officeDocument/2006/relationships/slideLayout" Target="../slideLayouts/slideLayout595.xml"/><Relationship Id="rId1" Type="http://schemas.openxmlformats.org/officeDocument/2006/relationships/slideLayout" Target="../slideLayouts/slideLayout586.xml"/></Relationships>
</file>

<file path=ppt/slideMasters/_rels/slideMaster3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612.xml"/><Relationship Id="rId8" Type="http://schemas.openxmlformats.org/officeDocument/2006/relationships/slideLayout" Target="../slideLayouts/slideLayout611.xml"/><Relationship Id="rId7" Type="http://schemas.openxmlformats.org/officeDocument/2006/relationships/slideLayout" Target="../slideLayouts/slideLayout610.xml"/><Relationship Id="rId6" Type="http://schemas.openxmlformats.org/officeDocument/2006/relationships/slideLayout" Target="../slideLayouts/slideLayout609.xml"/><Relationship Id="rId5" Type="http://schemas.openxmlformats.org/officeDocument/2006/relationships/slideLayout" Target="../slideLayouts/slideLayout608.xml"/><Relationship Id="rId4" Type="http://schemas.openxmlformats.org/officeDocument/2006/relationships/slideLayout" Target="../slideLayouts/slideLayout607.xml"/><Relationship Id="rId3" Type="http://schemas.openxmlformats.org/officeDocument/2006/relationships/slideLayout" Target="../slideLayouts/slideLayout606.xml"/><Relationship Id="rId2" Type="http://schemas.openxmlformats.org/officeDocument/2006/relationships/slideLayout" Target="../slideLayouts/slideLayout605.xml"/><Relationship Id="rId19" Type="http://schemas.openxmlformats.org/officeDocument/2006/relationships/theme" Target="../theme/theme37.xml"/><Relationship Id="rId18" Type="http://schemas.openxmlformats.org/officeDocument/2006/relationships/slideLayout" Target="../slideLayouts/slideLayout621.xml"/><Relationship Id="rId17" Type="http://schemas.openxmlformats.org/officeDocument/2006/relationships/slideLayout" Target="../slideLayouts/slideLayout620.xml"/><Relationship Id="rId16" Type="http://schemas.openxmlformats.org/officeDocument/2006/relationships/slideLayout" Target="../slideLayouts/slideLayout619.xml"/><Relationship Id="rId15" Type="http://schemas.openxmlformats.org/officeDocument/2006/relationships/slideLayout" Target="../slideLayouts/slideLayout618.xml"/><Relationship Id="rId14" Type="http://schemas.openxmlformats.org/officeDocument/2006/relationships/slideLayout" Target="../slideLayouts/slideLayout617.xml"/><Relationship Id="rId13" Type="http://schemas.openxmlformats.org/officeDocument/2006/relationships/slideLayout" Target="../slideLayouts/slideLayout616.xml"/><Relationship Id="rId12" Type="http://schemas.openxmlformats.org/officeDocument/2006/relationships/slideLayout" Target="../slideLayouts/slideLayout615.xml"/><Relationship Id="rId11" Type="http://schemas.openxmlformats.org/officeDocument/2006/relationships/slideLayout" Target="../slideLayouts/slideLayout614.xml"/><Relationship Id="rId10" Type="http://schemas.openxmlformats.org/officeDocument/2006/relationships/slideLayout" Target="../slideLayouts/slideLayout613.xml"/><Relationship Id="rId1" Type="http://schemas.openxmlformats.org/officeDocument/2006/relationships/slideLayout" Target="../slideLayouts/slideLayout604.xml"/></Relationships>
</file>

<file path=ppt/slideMasters/_rels/slideMaster3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630.xml"/><Relationship Id="rId8" Type="http://schemas.openxmlformats.org/officeDocument/2006/relationships/slideLayout" Target="../slideLayouts/slideLayout629.xml"/><Relationship Id="rId7" Type="http://schemas.openxmlformats.org/officeDocument/2006/relationships/slideLayout" Target="../slideLayouts/slideLayout628.xml"/><Relationship Id="rId6" Type="http://schemas.openxmlformats.org/officeDocument/2006/relationships/slideLayout" Target="../slideLayouts/slideLayout627.xml"/><Relationship Id="rId5" Type="http://schemas.openxmlformats.org/officeDocument/2006/relationships/slideLayout" Target="../slideLayouts/slideLayout626.xml"/><Relationship Id="rId4" Type="http://schemas.openxmlformats.org/officeDocument/2006/relationships/slideLayout" Target="../slideLayouts/slideLayout625.xml"/><Relationship Id="rId3" Type="http://schemas.openxmlformats.org/officeDocument/2006/relationships/slideLayout" Target="../slideLayouts/slideLayout624.xml"/><Relationship Id="rId2" Type="http://schemas.openxmlformats.org/officeDocument/2006/relationships/slideLayout" Target="../slideLayouts/slideLayout623.xml"/><Relationship Id="rId19" Type="http://schemas.openxmlformats.org/officeDocument/2006/relationships/theme" Target="../theme/theme38.xml"/><Relationship Id="rId18" Type="http://schemas.openxmlformats.org/officeDocument/2006/relationships/slideLayout" Target="../slideLayouts/slideLayout639.xml"/><Relationship Id="rId17" Type="http://schemas.openxmlformats.org/officeDocument/2006/relationships/slideLayout" Target="../slideLayouts/slideLayout638.xml"/><Relationship Id="rId16" Type="http://schemas.openxmlformats.org/officeDocument/2006/relationships/slideLayout" Target="../slideLayouts/slideLayout637.xml"/><Relationship Id="rId15" Type="http://schemas.openxmlformats.org/officeDocument/2006/relationships/slideLayout" Target="../slideLayouts/slideLayout636.xml"/><Relationship Id="rId14" Type="http://schemas.openxmlformats.org/officeDocument/2006/relationships/slideLayout" Target="../slideLayouts/slideLayout635.xml"/><Relationship Id="rId13" Type="http://schemas.openxmlformats.org/officeDocument/2006/relationships/slideLayout" Target="../slideLayouts/slideLayout634.xml"/><Relationship Id="rId12" Type="http://schemas.openxmlformats.org/officeDocument/2006/relationships/slideLayout" Target="../slideLayouts/slideLayout633.xml"/><Relationship Id="rId11" Type="http://schemas.openxmlformats.org/officeDocument/2006/relationships/slideLayout" Target="../slideLayouts/slideLayout632.xml"/><Relationship Id="rId10" Type="http://schemas.openxmlformats.org/officeDocument/2006/relationships/slideLayout" Target="../slideLayouts/slideLayout631.xml"/><Relationship Id="rId1" Type="http://schemas.openxmlformats.org/officeDocument/2006/relationships/slideLayout" Target="../slideLayouts/slideLayout622.xml"/></Relationships>
</file>

<file path=ppt/slideMasters/_rels/slideMaster3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648.xml"/><Relationship Id="rId8" Type="http://schemas.openxmlformats.org/officeDocument/2006/relationships/slideLayout" Target="../slideLayouts/slideLayout647.xml"/><Relationship Id="rId7" Type="http://schemas.openxmlformats.org/officeDocument/2006/relationships/slideLayout" Target="../slideLayouts/slideLayout646.xml"/><Relationship Id="rId6" Type="http://schemas.openxmlformats.org/officeDocument/2006/relationships/slideLayout" Target="../slideLayouts/slideLayout645.xml"/><Relationship Id="rId5" Type="http://schemas.openxmlformats.org/officeDocument/2006/relationships/slideLayout" Target="../slideLayouts/slideLayout644.xml"/><Relationship Id="rId4" Type="http://schemas.openxmlformats.org/officeDocument/2006/relationships/slideLayout" Target="../slideLayouts/slideLayout643.xml"/><Relationship Id="rId3" Type="http://schemas.openxmlformats.org/officeDocument/2006/relationships/slideLayout" Target="../slideLayouts/slideLayout642.xml"/><Relationship Id="rId2" Type="http://schemas.openxmlformats.org/officeDocument/2006/relationships/slideLayout" Target="../slideLayouts/slideLayout641.xml"/><Relationship Id="rId19" Type="http://schemas.openxmlformats.org/officeDocument/2006/relationships/theme" Target="../theme/theme39.xml"/><Relationship Id="rId18" Type="http://schemas.openxmlformats.org/officeDocument/2006/relationships/slideLayout" Target="../slideLayouts/slideLayout657.xml"/><Relationship Id="rId17" Type="http://schemas.openxmlformats.org/officeDocument/2006/relationships/slideLayout" Target="../slideLayouts/slideLayout656.xml"/><Relationship Id="rId16" Type="http://schemas.openxmlformats.org/officeDocument/2006/relationships/slideLayout" Target="../slideLayouts/slideLayout655.xml"/><Relationship Id="rId15" Type="http://schemas.openxmlformats.org/officeDocument/2006/relationships/slideLayout" Target="../slideLayouts/slideLayout654.xml"/><Relationship Id="rId14" Type="http://schemas.openxmlformats.org/officeDocument/2006/relationships/slideLayout" Target="../slideLayouts/slideLayout653.xml"/><Relationship Id="rId13" Type="http://schemas.openxmlformats.org/officeDocument/2006/relationships/slideLayout" Target="../slideLayouts/slideLayout652.xml"/><Relationship Id="rId12" Type="http://schemas.openxmlformats.org/officeDocument/2006/relationships/slideLayout" Target="../slideLayouts/slideLayout651.xml"/><Relationship Id="rId11" Type="http://schemas.openxmlformats.org/officeDocument/2006/relationships/slideLayout" Target="../slideLayouts/slideLayout650.xml"/><Relationship Id="rId10" Type="http://schemas.openxmlformats.org/officeDocument/2006/relationships/slideLayout" Target="../slideLayouts/slideLayout649.xml"/><Relationship Id="rId1" Type="http://schemas.openxmlformats.org/officeDocument/2006/relationships/slideLayout" Target="../slideLayouts/slideLayout640.xml"/></Relationships>
</file>

<file path=ppt/slideMasters/_rels/slideMaster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3.xml"/><Relationship Id="rId8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0.xml"/><Relationship Id="rId5" Type="http://schemas.openxmlformats.org/officeDocument/2006/relationships/slideLayout" Target="../slideLayouts/slideLayout39.xml"/><Relationship Id="rId4" Type="http://schemas.openxmlformats.org/officeDocument/2006/relationships/slideLayout" Target="../slideLayouts/slideLayout38.xml"/><Relationship Id="rId3" Type="http://schemas.openxmlformats.org/officeDocument/2006/relationships/slideLayout" Target="../slideLayouts/slideLayout37.xml"/><Relationship Id="rId2" Type="http://schemas.openxmlformats.org/officeDocument/2006/relationships/slideLayout" Target="../slideLayouts/slideLayout36.xml"/><Relationship Id="rId11" Type="http://schemas.openxmlformats.org/officeDocument/2006/relationships/theme" Target="../theme/theme4.xml"/><Relationship Id="rId10" Type="http://schemas.openxmlformats.org/officeDocument/2006/relationships/slideLayout" Target="../slideLayouts/slideLayout44.xml"/><Relationship Id="rId1" Type="http://schemas.openxmlformats.org/officeDocument/2006/relationships/slideLayout" Target="../slideLayouts/slideLayout35.xml"/></Relationships>
</file>

<file path=ppt/slideMasters/_rels/slideMaster4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666.xml"/><Relationship Id="rId8" Type="http://schemas.openxmlformats.org/officeDocument/2006/relationships/slideLayout" Target="../slideLayouts/slideLayout665.xml"/><Relationship Id="rId7" Type="http://schemas.openxmlformats.org/officeDocument/2006/relationships/slideLayout" Target="../slideLayouts/slideLayout664.xml"/><Relationship Id="rId6" Type="http://schemas.openxmlformats.org/officeDocument/2006/relationships/slideLayout" Target="../slideLayouts/slideLayout663.xml"/><Relationship Id="rId5" Type="http://schemas.openxmlformats.org/officeDocument/2006/relationships/slideLayout" Target="../slideLayouts/slideLayout662.xml"/><Relationship Id="rId4" Type="http://schemas.openxmlformats.org/officeDocument/2006/relationships/slideLayout" Target="../slideLayouts/slideLayout661.xml"/><Relationship Id="rId3" Type="http://schemas.openxmlformats.org/officeDocument/2006/relationships/slideLayout" Target="../slideLayouts/slideLayout660.xml"/><Relationship Id="rId2" Type="http://schemas.openxmlformats.org/officeDocument/2006/relationships/slideLayout" Target="../slideLayouts/slideLayout659.xml"/><Relationship Id="rId19" Type="http://schemas.openxmlformats.org/officeDocument/2006/relationships/theme" Target="../theme/theme40.xml"/><Relationship Id="rId18" Type="http://schemas.openxmlformats.org/officeDocument/2006/relationships/slideLayout" Target="../slideLayouts/slideLayout675.xml"/><Relationship Id="rId17" Type="http://schemas.openxmlformats.org/officeDocument/2006/relationships/slideLayout" Target="../slideLayouts/slideLayout674.xml"/><Relationship Id="rId16" Type="http://schemas.openxmlformats.org/officeDocument/2006/relationships/slideLayout" Target="../slideLayouts/slideLayout673.xml"/><Relationship Id="rId15" Type="http://schemas.openxmlformats.org/officeDocument/2006/relationships/slideLayout" Target="../slideLayouts/slideLayout672.xml"/><Relationship Id="rId14" Type="http://schemas.openxmlformats.org/officeDocument/2006/relationships/slideLayout" Target="../slideLayouts/slideLayout671.xml"/><Relationship Id="rId13" Type="http://schemas.openxmlformats.org/officeDocument/2006/relationships/slideLayout" Target="../slideLayouts/slideLayout670.xml"/><Relationship Id="rId12" Type="http://schemas.openxmlformats.org/officeDocument/2006/relationships/slideLayout" Target="../slideLayouts/slideLayout669.xml"/><Relationship Id="rId11" Type="http://schemas.openxmlformats.org/officeDocument/2006/relationships/slideLayout" Target="../slideLayouts/slideLayout668.xml"/><Relationship Id="rId10" Type="http://schemas.openxmlformats.org/officeDocument/2006/relationships/slideLayout" Target="../slideLayouts/slideLayout667.xml"/><Relationship Id="rId1" Type="http://schemas.openxmlformats.org/officeDocument/2006/relationships/slideLayout" Target="../slideLayouts/slideLayout658.xml"/></Relationships>
</file>

<file path=ppt/slideMasters/_rels/slideMaster4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684.xml"/><Relationship Id="rId8" Type="http://schemas.openxmlformats.org/officeDocument/2006/relationships/slideLayout" Target="../slideLayouts/slideLayout683.xml"/><Relationship Id="rId7" Type="http://schemas.openxmlformats.org/officeDocument/2006/relationships/slideLayout" Target="../slideLayouts/slideLayout682.xml"/><Relationship Id="rId6" Type="http://schemas.openxmlformats.org/officeDocument/2006/relationships/slideLayout" Target="../slideLayouts/slideLayout681.xml"/><Relationship Id="rId5" Type="http://schemas.openxmlformats.org/officeDocument/2006/relationships/slideLayout" Target="../slideLayouts/slideLayout680.xml"/><Relationship Id="rId4" Type="http://schemas.openxmlformats.org/officeDocument/2006/relationships/slideLayout" Target="../slideLayouts/slideLayout679.xml"/><Relationship Id="rId3" Type="http://schemas.openxmlformats.org/officeDocument/2006/relationships/slideLayout" Target="../slideLayouts/slideLayout678.xml"/><Relationship Id="rId2" Type="http://schemas.openxmlformats.org/officeDocument/2006/relationships/slideLayout" Target="../slideLayouts/slideLayout677.xml"/><Relationship Id="rId19" Type="http://schemas.openxmlformats.org/officeDocument/2006/relationships/theme" Target="../theme/theme41.xml"/><Relationship Id="rId18" Type="http://schemas.openxmlformats.org/officeDocument/2006/relationships/slideLayout" Target="../slideLayouts/slideLayout693.xml"/><Relationship Id="rId17" Type="http://schemas.openxmlformats.org/officeDocument/2006/relationships/slideLayout" Target="../slideLayouts/slideLayout692.xml"/><Relationship Id="rId16" Type="http://schemas.openxmlformats.org/officeDocument/2006/relationships/slideLayout" Target="../slideLayouts/slideLayout691.xml"/><Relationship Id="rId15" Type="http://schemas.openxmlformats.org/officeDocument/2006/relationships/slideLayout" Target="../slideLayouts/slideLayout690.xml"/><Relationship Id="rId14" Type="http://schemas.openxmlformats.org/officeDocument/2006/relationships/slideLayout" Target="../slideLayouts/slideLayout689.xml"/><Relationship Id="rId13" Type="http://schemas.openxmlformats.org/officeDocument/2006/relationships/slideLayout" Target="../slideLayouts/slideLayout688.xml"/><Relationship Id="rId12" Type="http://schemas.openxmlformats.org/officeDocument/2006/relationships/slideLayout" Target="../slideLayouts/slideLayout687.xml"/><Relationship Id="rId11" Type="http://schemas.openxmlformats.org/officeDocument/2006/relationships/slideLayout" Target="../slideLayouts/slideLayout686.xml"/><Relationship Id="rId10" Type="http://schemas.openxmlformats.org/officeDocument/2006/relationships/slideLayout" Target="../slideLayouts/slideLayout685.xml"/><Relationship Id="rId1" Type="http://schemas.openxmlformats.org/officeDocument/2006/relationships/slideLayout" Target="../slideLayouts/slideLayout676.xml"/></Relationships>
</file>

<file path=ppt/slideMasters/_rels/slideMaster4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02.xml"/><Relationship Id="rId8" Type="http://schemas.openxmlformats.org/officeDocument/2006/relationships/slideLayout" Target="../slideLayouts/slideLayout701.xml"/><Relationship Id="rId7" Type="http://schemas.openxmlformats.org/officeDocument/2006/relationships/slideLayout" Target="../slideLayouts/slideLayout700.xml"/><Relationship Id="rId6" Type="http://schemas.openxmlformats.org/officeDocument/2006/relationships/slideLayout" Target="../slideLayouts/slideLayout699.xml"/><Relationship Id="rId5" Type="http://schemas.openxmlformats.org/officeDocument/2006/relationships/slideLayout" Target="../slideLayouts/slideLayout698.xml"/><Relationship Id="rId4" Type="http://schemas.openxmlformats.org/officeDocument/2006/relationships/slideLayout" Target="../slideLayouts/slideLayout697.xml"/><Relationship Id="rId3" Type="http://schemas.openxmlformats.org/officeDocument/2006/relationships/slideLayout" Target="../slideLayouts/slideLayout696.xml"/><Relationship Id="rId2" Type="http://schemas.openxmlformats.org/officeDocument/2006/relationships/slideLayout" Target="../slideLayouts/slideLayout695.xml"/><Relationship Id="rId19" Type="http://schemas.openxmlformats.org/officeDocument/2006/relationships/theme" Target="../theme/theme42.xml"/><Relationship Id="rId18" Type="http://schemas.openxmlformats.org/officeDocument/2006/relationships/slideLayout" Target="../slideLayouts/slideLayout711.xml"/><Relationship Id="rId17" Type="http://schemas.openxmlformats.org/officeDocument/2006/relationships/slideLayout" Target="../slideLayouts/slideLayout710.xml"/><Relationship Id="rId16" Type="http://schemas.openxmlformats.org/officeDocument/2006/relationships/slideLayout" Target="../slideLayouts/slideLayout709.xml"/><Relationship Id="rId15" Type="http://schemas.openxmlformats.org/officeDocument/2006/relationships/slideLayout" Target="../slideLayouts/slideLayout708.xml"/><Relationship Id="rId14" Type="http://schemas.openxmlformats.org/officeDocument/2006/relationships/slideLayout" Target="../slideLayouts/slideLayout707.xml"/><Relationship Id="rId13" Type="http://schemas.openxmlformats.org/officeDocument/2006/relationships/slideLayout" Target="../slideLayouts/slideLayout706.xml"/><Relationship Id="rId12" Type="http://schemas.openxmlformats.org/officeDocument/2006/relationships/slideLayout" Target="../slideLayouts/slideLayout705.xml"/><Relationship Id="rId11" Type="http://schemas.openxmlformats.org/officeDocument/2006/relationships/slideLayout" Target="../slideLayouts/slideLayout704.xml"/><Relationship Id="rId10" Type="http://schemas.openxmlformats.org/officeDocument/2006/relationships/slideLayout" Target="../slideLayouts/slideLayout703.xml"/><Relationship Id="rId1" Type="http://schemas.openxmlformats.org/officeDocument/2006/relationships/slideLayout" Target="../slideLayouts/slideLayout694.xml"/></Relationships>
</file>

<file path=ppt/slideMasters/_rels/slideMaster4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20.xml"/><Relationship Id="rId8" Type="http://schemas.openxmlformats.org/officeDocument/2006/relationships/slideLayout" Target="../slideLayouts/slideLayout719.xml"/><Relationship Id="rId7" Type="http://schemas.openxmlformats.org/officeDocument/2006/relationships/slideLayout" Target="../slideLayouts/slideLayout718.xml"/><Relationship Id="rId6" Type="http://schemas.openxmlformats.org/officeDocument/2006/relationships/slideLayout" Target="../slideLayouts/slideLayout717.xml"/><Relationship Id="rId5" Type="http://schemas.openxmlformats.org/officeDocument/2006/relationships/slideLayout" Target="../slideLayouts/slideLayout716.xml"/><Relationship Id="rId4" Type="http://schemas.openxmlformats.org/officeDocument/2006/relationships/slideLayout" Target="../slideLayouts/slideLayout715.xml"/><Relationship Id="rId3" Type="http://schemas.openxmlformats.org/officeDocument/2006/relationships/slideLayout" Target="../slideLayouts/slideLayout714.xml"/><Relationship Id="rId2" Type="http://schemas.openxmlformats.org/officeDocument/2006/relationships/slideLayout" Target="../slideLayouts/slideLayout713.xml"/><Relationship Id="rId19" Type="http://schemas.openxmlformats.org/officeDocument/2006/relationships/theme" Target="../theme/theme43.xml"/><Relationship Id="rId18" Type="http://schemas.openxmlformats.org/officeDocument/2006/relationships/slideLayout" Target="../slideLayouts/slideLayout729.xml"/><Relationship Id="rId17" Type="http://schemas.openxmlformats.org/officeDocument/2006/relationships/slideLayout" Target="../slideLayouts/slideLayout728.xml"/><Relationship Id="rId16" Type="http://schemas.openxmlformats.org/officeDocument/2006/relationships/slideLayout" Target="../slideLayouts/slideLayout727.xml"/><Relationship Id="rId15" Type="http://schemas.openxmlformats.org/officeDocument/2006/relationships/slideLayout" Target="../slideLayouts/slideLayout726.xml"/><Relationship Id="rId14" Type="http://schemas.openxmlformats.org/officeDocument/2006/relationships/slideLayout" Target="../slideLayouts/slideLayout725.xml"/><Relationship Id="rId13" Type="http://schemas.openxmlformats.org/officeDocument/2006/relationships/slideLayout" Target="../slideLayouts/slideLayout724.xml"/><Relationship Id="rId12" Type="http://schemas.openxmlformats.org/officeDocument/2006/relationships/slideLayout" Target="../slideLayouts/slideLayout723.xml"/><Relationship Id="rId11" Type="http://schemas.openxmlformats.org/officeDocument/2006/relationships/slideLayout" Target="../slideLayouts/slideLayout722.xml"/><Relationship Id="rId10" Type="http://schemas.openxmlformats.org/officeDocument/2006/relationships/slideLayout" Target="../slideLayouts/slideLayout721.xml"/><Relationship Id="rId1" Type="http://schemas.openxmlformats.org/officeDocument/2006/relationships/slideLayout" Target="../slideLayouts/slideLayout712.xml"/></Relationships>
</file>

<file path=ppt/slideMasters/_rels/slideMaster4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38.xml"/><Relationship Id="rId8" Type="http://schemas.openxmlformats.org/officeDocument/2006/relationships/slideLayout" Target="../slideLayouts/slideLayout737.xml"/><Relationship Id="rId7" Type="http://schemas.openxmlformats.org/officeDocument/2006/relationships/slideLayout" Target="../slideLayouts/slideLayout736.xml"/><Relationship Id="rId6" Type="http://schemas.openxmlformats.org/officeDocument/2006/relationships/slideLayout" Target="../slideLayouts/slideLayout735.xml"/><Relationship Id="rId5" Type="http://schemas.openxmlformats.org/officeDocument/2006/relationships/slideLayout" Target="../slideLayouts/slideLayout734.xml"/><Relationship Id="rId4" Type="http://schemas.openxmlformats.org/officeDocument/2006/relationships/slideLayout" Target="../slideLayouts/slideLayout733.xml"/><Relationship Id="rId3" Type="http://schemas.openxmlformats.org/officeDocument/2006/relationships/slideLayout" Target="../slideLayouts/slideLayout732.xml"/><Relationship Id="rId2" Type="http://schemas.openxmlformats.org/officeDocument/2006/relationships/slideLayout" Target="../slideLayouts/slideLayout731.xml"/><Relationship Id="rId19" Type="http://schemas.openxmlformats.org/officeDocument/2006/relationships/theme" Target="../theme/theme44.xml"/><Relationship Id="rId18" Type="http://schemas.openxmlformats.org/officeDocument/2006/relationships/slideLayout" Target="../slideLayouts/slideLayout747.xml"/><Relationship Id="rId17" Type="http://schemas.openxmlformats.org/officeDocument/2006/relationships/slideLayout" Target="../slideLayouts/slideLayout746.xml"/><Relationship Id="rId16" Type="http://schemas.openxmlformats.org/officeDocument/2006/relationships/slideLayout" Target="../slideLayouts/slideLayout745.xml"/><Relationship Id="rId15" Type="http://schemas.openxmlformats.org/officeDocument/2006/relationships/slideLayout" Target="../slideLayouts/slideLayout744.xml"/><Relationship Id="rId14" Type="http://schemas.openxmlformats.org/officeDocument/2006/relationships/slideLayout" Target="../slideLayouts/slideLayout743.xml"/><Relationship Id="rId13" Type="http://schemas.openxmlformats.org/officeDocument/2006/relationships/slideLayout" Target="../slideLayouts/slideLayout742.xml"/><Relationship Id="rId12" Type="http://schemas.openxmlformats.org/officeDocument/2006/relationships/slideLayout" Target="../slideLayouts/slideLayout741.xml"/><Relationship Id="rId11" Type="http://schemas.openxmlformats.org/officeDocument/2006/relationships/slideLayout" Target="../slideLayouts/slideLayout740.xml"/><Relationship Id="rId10" Type="http://schemas.openxmlformats.org/officeDocument/2006/relationships/slideLayout" Target="../slideLayouts/slideLayout739.xml"/><Relationship Id="rId1" Type="http://schemas.openxmlformats.org/officeDocument/2006/relationships/slideLayout" Target="../slideLayouts/slideLayout730.xml"/></Relationships>
</file>

<file path=ppt/slideMasters/_rels/slideMaster4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56.xml"/><Relationship Id="rId8" Type="http://schemas.openxmlformats.org/officeDocument/2006/relationships/slideLayout" Target="../slideLayouts/slideLayout755.xml"/><Relationship Id="rId7" Type="http://schemas.openxmlformats.org/officeDocument/2006/relationships/slideLayout" Target="../slideLayouts/slideLayout754.xml"/><Relationship Id="rId6" Type="http://schemas.openxmlformats.org/officeDocument/2006/relationships/slideLayout" Target="../slideLayouts/slideLayout753.xml"/><Relationship Id="rId5" Type="http://schemas.openxmlformats.org/officeDocument/2006/relationships/slideLayout" Target="../slideLayouts/slideLayout752.xml"/><Relationship Id="rId4" Type="http://schemas.openxmlformats.org/officeDocument/2006/relationships/slideLayout" Target="../slideLayouts/slideLayout751.xml"/><Relationship Id="rId3" Type="http://schemas.openxmlformats.org/officeDocument/2006/relationships/slideLayout" Target="../slideLayouts/slideLayout750.xml"/><Relationship Id="rId2" Type="http://schemas.openxmlformats.org/officeDocument/2006/relationships/slideLayout" Target="../slideLayouts/slideLayout749.xml"/><Relationship Id="rId19" Type="http://schemas.openxmlformats.org/officeDocument/2006/relationships/theme" Target="../theme/theme45.xml"/><Relationship Id="rId18" Type="http://schemas.openxmlformats.org/officeDocument/2006/relationships/slideLayout" Target="../slideLayouts/slideLayout765.xml"/><Relationship Id="rId17" Type="http://schemas.openxmlformats.org/officeDocument/2006/relationships/slideLayout" Target="../slideLayouts/slideLayout764.xml"/><Relationship Id="rId16" Type="http://schemas.openxmlformats.org/officeDocument/2006/relationships/slideLayout" Target="../slideLayouts/slideLayout763.xml"/><Relationship Id="rId15" Type="http://schemas.openxmlformats.org/officeDocument/2006/relationships/slideLayout" Target="../slideLayouts/slideLayout762.xml"/><Relationship Id="rId14" Type="http://schemas.openxmlformats.org/officeDocument/2006/relationships/slideLayout" Target="../slideLayouts/slideLayout761.xml"/><Relationship Id="rId13" Type="http://schemas.openxmlformats.org/officeDocument/2006/relationships/slideLayout" Target="../slideLayouts/slideLayout760.xml"/><Relationship Id="rId12" Type="http://schemas.openxmlformats.org/officeDocument/2006/relationships/slideLayout" Target="../slideLayouts/slideLayout759.xml"/><Relationship Id="rId11" Type="http://schemas.openxmlformats.org/officeDocument/2006/relationships/slideLayout" Target="../slideLayouts/slideLayout758.xml"/><Relationship Id="rId10" Type="http://schemas.openxmlformats.org/officeDocument/2006/relationships/slideLayout" Target="../slideLayouts/slideLayout757.xml"/><Relationship Id="rId1" Type="http://schemas.openxmlformats.org/officeDocument/2006/relationships/slideLayout" Target="../slideLayouts/slideLayout748.xml"/></Relationships>
</file>

<file path=ppt/slideMasters/_rels/slideMaster4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74.xml"/><Relationship Id="rId8" Type="http://schemas.openxmlformats.org/officeDocument/2006/relationships/slideLayout" Target="../slideLayouts/slideLayout773.xml"/><Relationship Id="rId7" Type="http://schemas.openxmlformats.org/officeDocument/2006/relationships/slideLayout" Target="../slideLayouts/slideLayout772.xml"/><Relationship Id="rId6" Type="http://schemas.openxmlformats.org/officeDocument/2006/relationships/slideLayout" Target="../slideLayouts/slideLayout771.xml"/><Relationship Id="rId5" Type="http://schemas.openxmlformats.org/officeDocument/2006/relationships/slideLayout" Target="../slideLayouts/slideLayout770.xml"/><Relationship Id="rId4" Type="http://schemas.openxmlformats.org/officeDocument/2006/relationships/slideLayout" Target="../slideLayouts/slideLayout769.xml"/><Relationship Id="rId3" Type="http://schemas.openxmlformats.org/officeDocument/2006/relationships/slideLayout" Target="../slideLayouts/slideLayout768.xml"/><Relationship Id="rId2" Type="http://schemas.openxmlformats.org/officeDocument/2006/relationships/slideLayout" Target="../slideLayouts/slideLayout767.xml"/><Relationship Id="rId19" Type="http://schemas.openxmlformats.org/officeDocument/2006/relationships/theme" Target="../theme/theme46.xml"/><Relationship Id="rId18" Type="http://schemas.openxmlformats.org/officeDocument/2006/relationships/slideLayout" Target="../slideLayouts/slideLayout783.xml"/><Relationship Id="rId17" Type="http://schemas.openxmlformats.org/officeDocument/2006/relationships/slideLayout" Target="../slideLayouts/slideLayout782.xml"/><Relationship Id="rId16" Type="http://schemas.openxmlformats.org/officeDocument/2006/relationships/slideLayout" Target="../slideLayouts/slideLayout781.xml"/><Relationship Id="rId15" Type="http://schemas.openxmlformats.org/officeDocument/2006/relationships/slideLayout" Target="../slideLayouts/slideLayout780.xml"/><Relationship Id="rId14" Type="http://schemas.openxmlformats.org/officeDocument/2006/relationships/slideLayout" Target="../slideLayouts/slideLayout779.xml"/><Relationship Id="rId13" Type="http://schemas.openxmlformats.org/officeDocument/2006/relationships/slideLayout" Target="../slideLayouts/slideLayout778.xml"/><Relationship Id="rId12" Type="http://schemas.openxmlformats.org/officeDocument/2006/relationships/slideLayout" Target="../slideLayouts/slideLayout777.xml"/><Relationship Id="rId11" Type="http://schemas.openxmlformats.org/officeDocument/2006/relationships/slideLayout" Target="../slideLayouts/slideLayout776.xml"/><Relationship Id="rId10" Type="http://schemas.openxmlformats.org/officeDocument/2006/relationships/slideLayout" Target="../slideLayouts/slideLayout775.xml"/><Relationship Id="rId1" Type="http://schemas.openxmlformats.org/officeDocument/2006/relationships/slideLayout" Target="../slideLayouts/slideLayout766.xml"/></Relationships>
</file>

<file path=ppt/slideMasters/_rels/slideMaster4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92.xml"/><Relationship Id="rId8" Type="http://schemas.openxmlformats.org/officeDocument/2006/relationships/slideLayout" Target="../slideLayouts/slideLayout791.xml"/><Relationship Id="rId7" Type="http://schemas.openxmlformats.org/officeDocument/2006/relationships/slideLayout" Target="../slideLayouts/slideLayout790.xml"/><Relationship Id="rId6" Type="http://schemas.openxmlformats.org/officeDocument/2006/relationships/slideLayout" Target="../slideLayouts/slideLayout789.xml"/><Relationship Id="rId5" Type="http://schemas.openxmlformats.org/officeDocument/2006/relationships/slideLayout" Target="../slideLayouts/slideLayout788.xml"/><Relationship Id="rId4" Type="http://schemas.openxmlformats.org/officeDocument/2006/relationships/slideLayout" Target="../slideLayouts/slideLayout787.xml"/><Relationship Id="rId3" Type="http://schemas.openxmlformats.org/officeDocument/2006/relationships/slideLayout" Target="../slideLayouts/slideLayout786.xml"/><Relationship Id="rId2" Type="http://schemas.openxmlformats.org/officeDocument/2006/relationships/slideLayout" Target="../slideLayouts/slideLayout785.xml"/><Relationship Id="rId19" Type="http://schemas.openxmlformats.org/officeDocument/2006/relationships/theme" Target="../theme/theme47.xml"/><Relationship Id="rId18" Type="http://schemas.openxmlformats.org/officeDocument/2006/relationships/slideLayout" Target="../slideLayouts/slideLayout801.xml"/><Relationship Id="rId17" Type="http://schemas.openxmlformats.org/officeDocument/2006/relationships/slideLayout" Target="../slideLayouts/slideLayout800.xml"/><Relationship Id="rId16" Type="http://schemas.openxmlformats.org/officeDocument/2006/relationships/slideLayout" Target="../slideLayouts/slideLayout799.xml"/><Relationship Id="rId15" Type="http://schemas.openxmlformats.org/officeDocument/2006/relationships/slideLayout" Target="../slideLayouts/slideLayout798.xml"/><Relationship Id="rId14" Type="http://schemas.openxmlformats.org/officeDocument/2006/relationships/slideLayout" Target="../slideLayouts/slideLayout797.xml"/><Relationship Id="rId13" Type="http://schemas.openxmlformats.org/officeDocument/2006/relationships/slideLayout" Target="../slideLayouts/slideLayout796.xml"/><Relationship Id="rId12" Type="http://schemas.openxmlformats.org/officeDocument/2006/relationships/slideLayout" Target="../slideLayouts/slideLayout795.xml"/><Relationship Id="rId11" Type="http://schemas.openxmlformats.org/officeDocument/2006/relationships/slideLayout" Target="../slideLayouts/slideLayout794.xml"/><Relationship Id="rId10" Type="http://schemas.openxmlformats.org/officeDocument/2006/relationships/slideLayout" Target="../slideLayouts/slideLayout793.xml"/><Relationship Id="rId1" Type="http://schemas.openxmlformats.org/officeDocument/2006/relationships/slideLayout" Target="../slideLayouts/slideLayout784.xml"/></Relationships>
</file>

<file path=ppt/slideMasters/_rels/slideMaster4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810.xml"/><Relationship Id="rId8" Type="http://schemas.openxmlformats.org/officeDocument/2006/relationships/slideLayout" Target="../slideLayouts/slideLayout809.xml"/><Relationship Id="rId7" Type="http://schemas.openxmlformats.org/officeDocument/2006/relationships/slideLayout" Target="../slideLayouts/slideLayout808.xml"/><Relationship Id="rId6" Type="http://schemas.openxmlformats.org/officeDocument/2006/relationships/slideLayout" Target="../slideLayouts/slideLayout807.xml"/><Relationship Id="rId5" Type="http://schemas.openxmlformats.org/officeDocument/2006/relationships/slideLayout" Target="../slideLayouts/slideLayout806.xml"/><Relationship Id="rId4" Type="http://schemas.openxmlformats.org/officeDocument/2006/relationships/slideLayout" Target="../slideLayouts/slideLayout805.xml"/><Relationship Id="rId3" Type="http://schemas.openxmlformats.org/officeDocument/2006/relationships/slideLayout" Target="../slideLayouts/slideLayout804.xml"/><Relationship Id="rId2" Type="http://schemas.openxmlformats.org/officeDocument/2006/relationships/slideLayout" Target="../slideLayouts/slideLayout803.xml"/><Relationship Id="rId19" Type="http://schemas.openxmlformats.org/officeDocument/2006/relationships/theme" Target="../theme/theme48.xml"/><Relationship Id="rId18" Type="http://schemas.openxmlformats.org/officeDocument/2006/relationships/slideLayout" Target="../slideLayouts/slideLayout819.xml"/><Relationship Id="rId17" Type="http://schemas.openxmlformats.org/officeDocument/2006/relationships/slideLayout" Target="../slideLayouts/slideLayout818.xml"/><Relationship Id="rId16" Type="http://schemas.openxmlformats.org/officeDocument/2006/relationships/slideLayout" Target="../slideLayouts/slideLayout817.xml"/><Relationship Id="rId15" Type="http://schemas.openxmlformats.org/officeDocument/2006/relationships/slideLayout" Target="../slideLayouts/slideLayout816.xml"/><Relationship Id="rId14" Type="http://schemas.openxmlformats.org/officeDocument/2006/relationships/slideLayout" Target="../slideLayouts/slideLayout815.xml"/><Relationship Id="rId13" Type="http://schemas.openxmlformats.org/officeDocument/2006/relationships/slideLayout" Target="../slideLayouts/slideLayout814.xml"/><Relationship Id="rId12" Type="http://schemas.openxmlformats.org/officeDocument/2006/relationships/slideLayout" Target="../slideLayouts/slideLayout813.xml"/><Relationship Id="rId11" Type="http://schemas.openxmlformats.org/officeDocument/2006/relationships/slideLayout" Target="../slideLayouts/slideLayout812.xml"/><Relationship Id="rId10" Type="http://schemas.openxmlformats.org/officeDocument/2006/relationships/slideLayout" Target="../slideLayouts/slideLayout811.xml"/><Relationship Id="rId1" Type="http://schemas.openxmlformats.org/officeDocument/2006/relationships/slideLayout" Target="../slideLayouts/slideLayout802.xml"/></Relationships>
</file>

<file path=ppt/slideMasters/_rels/slideMaster4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828.xml"/><Relationship Id="rId8" Type="http://schemas.openxmlformats.org/officeDocument/2006/relationships/slideLayout" Target="../slideLayouts/slideLayout827.xml"/><Relationship Id="rId7" Type="http://schemas.openxmlformats.org/officeDocument/2006/relationships/slideLayout" Target="../slideLayouts/slideLayout826.xml"/><Relationship Id="rId6" Type="http://schemas.openxmlformats.org/officeDocument/2006/relationships/slideLayout" Target="../slideLayouts/slideLayout825.xml"/><Relationship Id="rId5" Type="http://schemas.openxmlformats.org/officeDocument/2006/relationships/slideLayout" Target="../slideLayouts/slideLayout824.xml"/><Relationship Id="rId4" Type="http://schemas.openxmlformats.org/officeDocument/2006/relationships/slideLayout" Target="../slideLayouts/slideLayout823.xml"/><Relationship Id="rId3" Type="http://schemas.openxmlformats.org/officeDocument/2006/relationships/slideLayout" Target="../slideLayouts/slideLayout822.xml"/><Relationship Id="rId2" Type="http://schemas.openxmlformats.org/officeDocument/2006/relationships/slideLayout" Target="../slideLayouts/slideLayout821.xml"/><Relationship Id="rId19" Type="http://schemas.openxmlformats.org/officeDocument/2006/relationships/theme" Target="../theme/theme49.xml"/><Relationship Id="rId18" Type="http://schemas.openxmlformats.org/officeDocument/2006/relationships/slideLayout" Target="../slideLayouts/slideLayout837.xml"/><Relationship Id="rId17" Type="http://schemas.openxmlformats.org/officeDocument/2006/relationships/slideLayout" Target="../slideLayouts/slideLayout836.xml"/><Relationship Id="rId16" Type="http://schemas.openxmlformats.org/officeDocument/2006/relationships/slideLayout" Target="../slideLayouts/slideLayout835.xml"/><Relationship Id="rId15" Type="http://schemas.openxmlformats.org/officeDocument/2006/relationships/slideLayout" Target="../slideLayouts/slideLayout834.xml"/><Relationship Id="rId14" Type="http://schemas.openxmlformats.org/officeDocument/2006/relationships/slideLayout" Target="../slideLayouts/slideLayout833.xml"/><Relationship Id="rId13" Type="http://schemas.openxmlformats.org/officeDocument/2006/relationships/slideLayout" Target="../slideLayouts/slideLayout832.xml"/><Relationship Id="rId12" Type="http://schemas.openxmlformats.org/officeDocument/2006/relationships/slideLayout" Target="../slideLayouts/slideLayout831.xml"/><Relationship Id="rId11" Type="http://schemas.openxmlformats.org/officeDocument/2006/relationships/slideLayout" Target="../slideLayouts/slideLayout830.xml"/><Relationship Id="rId10" Type="http://schemas.openxmlformats.org/officeDocument/2006/relationships/slideLayout" Target="../slideLayouts/slideLayout829.xml"/><Relationship Id="rId1" Type="http://schemas.openxmlformats.org/officeDocument/2006/relationships/slideLayout" Target="../slideLayouts/slideLayout820.xml"/></Relationships>
</file>

<file path=ppt/slideMasters/_rels/slideMaster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3.xml"/><Relationship Id="rId8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0.xml"/><Relationship Id="rId5" Type="http://schemas.openxmlformats.org/officeDocument/2006/relationships/slideLayout" Target="../slideLayouts/slideLayout49.xml"/><Relationship Id="rId4" Type="http://schemas.openxmlformats.org/officeDocument/2006/relationships/slideLayout" Target="../slideLayouts/slideLayout48.xml"/><Relationship Id="rId3" Type="http://schemas.openxmlformats.org/officeDocument/2006/relationships/slideLayout" Target="../slideLayouts/slideLayout47.xml"/><Relationship Id="rId2" Type="http://schemas.openxmlformats.org/officeDocument/2006/relationships/slideLayout" Target="../slideLayouts/slideLayout46.xml"/><Relationship Id="rId11" Type="http://schemas.openxmlformats.org/officeDocument/2006/relationships/theme" Target="../theme/theme5.xml"/><Relationship Id="rId10" Type="http://schemas.openxmlformats.org/officeDocument/2006/relationships/slideLayout" Target="../slideLayouts/slideLayout54.xml"/><Relationship Id="rId1" Type="http://schemas.openxmlformats.org/officeDocument/2006/relationships/slideLayout" Target="../slideLayouts/slideLayout45.xml"/></Relationships>
</file>

<file path=ppt/slideMasters/_rels/slideMaster5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846.xml"/><Relationship Id="rId8" Type="http://schemas.openxmlformats.org/officeDocument/2006/relationships/slideLayout" Target="../slideLayouts/slideLayout845.xml"/><Relationship Id="rId7" Type="http://schemas.openxmlformats.org/officeDocument/2006/relationships/slideLayout" Target="../slideLayouts/slideLayout844.xml"/><Relationship Id="rId6" Type="http://schemas.openxmlformats.org/officeDocument/2006/relationships/slideLayout" Target="../slideLayouts/slideLayout843.xml"/><Relationship Id="rId5" Type="http://schemas.openxmlformats.org/officeDocument/2006/relationships/slideLayout" Target="../slideLayouts/slideLayout842.xml"/><Relationship Id="rId4" Type="http://schemas.openxmlformats.org/officeDocument/2006/relationships/slideLayout" Target="../slideLayouts/slideLayout841.xml"/><Relationship Id="rId3" Type="http://schemas.openxmlformats.org/officeDocument/2006/relationships/slideLayout" Target="../slideLayouts/slideLayout840.xml"/><Relationship Id="rId2" Type="http://schemas.openxmlformats.org/officeDocument/2006/relationships/slideLayout" Target="../slideLayouts/slideLayout839.xml"/><Relationship Id="rId19" Type="http://schemas.openxmlformats.org/officeDocument/2006/relationships/theme" Target="../theme/theme50.xml"/><Relationship Id="rId18" Type="http://schemas.openxmlformats.org/officeDocument/2006/relationships/slideLayout" Target="../slideLayouts/slideLayout855.xml"/><Relationship Id="rId17" Type="http://schemas.openxmlformats.org/officeDocument/2006/relationships/slideLayout" Target="../slideLayouts/slideLayout854.xml"/><Relationship Id="rId16" Type="http://schemas.openxmlformats.org/officeDocument/2006/relationships/slideLayout" Target="../slideLayouts/slideLayout853.xml"/><Relationship Id="rId15" Type="http://schemas.openxmlformats.org/officeDocument/2006/relationships/slideLayout" Target="../slideLayouts/slideLayout852.xml"/><Relationship Id="rId14" Type="http://schemas.openxmlformats.org/officeDocument/2006/relationships/slideLayout" Target="../slideLayouts/slideLayout851.xml"/><Relationship Id="rId13" Type="http://schemas.openxmlformats.org/officeDocument/2006/relationships/slideLayout" Target="../slideLayouts/slideLayout850.xml"/><Relationship Id="rId12" Type="http://schemas.openxmlformats.org/officeDocument/2006/relationships/slideLayout" Target="../slideLayouts/slideLayout849.xml"/><Relationship Id="rId11" Type="http://schemas.openxmlformats.org/officeDocument/2006/relationships/slideLayout" Target="../slideLayouts/slideLayout848.xml"/><Relationship Id="rId10" Type="http://schemas.openxmlformats.org/officeDocument/2006/relationships/slideLayout" Target="../slideLayouts/slideLayout847.xml"/><Relationship Id="rId1" Type="http://schemas.openxmlformats.org/officeDocument/2006/relationships/slideLayout" Target="../slideLayouts/slideLayout838.xml"/></Relationships>
</file>

<file path=ppt/slideMasters/_rels/slideMaster5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864.xml"/><Relationship Id="rId8" Type="http://schemas.openxmlformats.org/officeDocument/2006/relationships/slideLayout" Target="../slideLayouts/slideLayout863.xml"/><Relationship Id="rId7" Type="http://schemas.openxmlformats.org/officeDocument/2006/relationships/slideLayout" Target="../slideLayouts/slideLayout862.xml"/><Relationship Id="rId6" Type="http://schemas.openxmlformats.org/officeDocument/2006/relationships/slideLayout" Target="../slideLayouts/slideLayout861.xml"/><Relationship Id="rId5" Type="http://schemas.openxmlformats.org/officeDocument/2006/relationships/slideLayout" Target="../slideLayouts/slideLayout860.xml"/><Relationship Id="rId4" Type="http://schemas.openxmlformats.org/officeDocument/2006/relationships/slideLayout" Target="../slideLayouts/slideLayout859.xml"/><Relationship Id="rId3" Type="http://schemas.openxmlformats.org/officeDocument/2006/relationships/slideLayout" Target="../slideLayouts/slideLayout858.xml"/><Relationship Id="rId2" Type="http://schemas.openxmlformats.org/officeDocument/2006/relationships/slideLayout" Target="../slideLayouts/slideLayout857.xml"/><Relationship Id="rId19" Type="http://schemas.openxmlformats.org/officeDocument/2006/relationships/theme" Target="../theme/theme51.xml"/><Relationship Id="rId18" Type="http://schemas.openxmlformats.org/officeDocument/2006/relationships/slideLayout" Target="../slideLayouts/slideLayout873.xml"/><Relationship Id="rId17" Type="http://schemas.openxmlformats.org/officeDocument/2006/relationships/slideLayout" Target="../slideLayouts/slideLayout872.xml"/><Relationship Id="rId16" Type="http://schemas.openxmlformats.org/officeDocument/2006/relationships/slideLayout" Target="../slideLayouts/slideLayout871.xml"/><Relationship Id="rId15" Type="http://schemas.openxmlformats.org/officeDocument/2006/relationships/slideLayout" Target="../slideLayouts/slideLayout870.xml"/><Relationship Id="rId14" Type="http://schemas.openxmlformats.org/officeDocument/2006/relationships/slideLayout" Target="../slideLayouts/slideLayout869.xml"/><Relationship Id="rId13" Type="http://schemas.openxmlformats.org/officeDocument/2006/relationships/slideLayout" Target="../slideLayouts/slideLayout868.xml"/><Relationship Id="rId12" Type="http://schemas.openxmlformats.org/officeDocument/2006/relationships/slideLayout" Target="../slideLayouts/slideLayout867.xml"/><Relationship Id="rId11" Type="http://schemas.openxmlformats.org/officeDocument/2006/relationships/slideLayout" Target="../slideLayouts/slideLayout866.xml"/><Relationship Id="rId10" Type="http://schemas.openxmlformats.org/officeDocument/2006/relationships/slideLayout" Target="../slideLayouts/slideLayout865.xml"/><Relationship Id="rId1" Type="http://schemas.openxmlformats.org/officeDocument/2006/relationships/slideLayout" Target="../slideLayouts/slideLayout856.xml"/></Relationships>
</file>

<file path=ppt/slideMasters/_rels/slideMaster5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882.xml"/><Relationship Id="rId8" Type="http://schemas.openxmlformats.org/officeDocument/2006/relationships/slideLayout" Target="../slideLayouts/slideLayout881.xml"/><Relationship Id="rId7" Type="http://schemas.openxmlformats.org/officeDocument/2006/relationships/slideLayout" Target="../slideLayouts/slideLayout880.xml"/><Relationship Id="rId6" Type="http://schemas.openxmlformats.org/officeDocument/2006/relationships/slideLayout" Target="../slideLayouts/slideLayout879.xml"/><Relationship Id="rId5" Type="http://schemas.openxmlformats.org/officeDocument/2006/relationships/slideLayout" Target="../slideLayouts/slideLayout878.xml"/><Relationship Id="rId4" Type="http://schemas.openxmlformats.org/officeDocument/2006/relationships/slideLayout" Target="../slideLayouts/slideLayout877.xml"/><Relationship Id="rId3" Type="http://schemas.openxmlformats.org/officeDocument/2006/relationships/slideLayout" Target="../slideLayouts/slideLayout876.xml"/><Relationship Id="rId2" Type="http://schemas.openxmlformats.org/officeDocument/2006/relationships/slideLayout" Target="../slideLayouts/slideLayout875.xml"/><Relationship Id="rId19" Type="http://schemas.openxmlformats.org/officeDocument/2006/relationships/theme" Target="../theme/theme52.xml"/><Relationship Id="rId18" Type="http://schemas.openxmlformats.org/officeDocument/2006/relationships/slideLayout" Target="../slideLayouts/slideLayout891.xml"/><Relationship Id="rId17" Type="http://schemas.openxmlformats.org/officeDocument/2006/relationships/slideLayout" Target="../slideLayouts/slideLayout890.xml"/><Relationship Id="rId16" Type="http://schemas.openxmlformats.org/officeDocument/2006/relationships/slideLayout" Target="../slideLayouts/slideLayout889.xml"/><Relationship Id="rId15" Type="http://schemas.openxmlformats.org/officeDocument/2006/relationships/slideLayout" Target="../slideLayouts/slideLayout888.xml"/><Relationship Id="rId14" Type="http://schemas.openxmlformats.org/officeDocument/2006/relationships/slideLayout" Target="../slideLayouts/slideLayout887.xml"/><Relationship Id="rId13" Type="http://schemas.openxmlformats.org/officeDocument/2006/relationships/slideLayout" Target="../slideLayouts/slideLayout886.xml"/><Relationship Id="rId12" Type="http://schemas.openxmlformats.org/officeDocument/2006/relationships/slideLayout" Target="../slideLayouts/slideLayout885.xml"/><Relationship Id="rId11" Type="http://schemas.openxmlformats.org/officeDocument/2006/relationships/slideLayout" Target="../slideLayouts/slideLayout884.xml"/><Relationship Id="rId10" Type="http://schemas.openxmlformats.org/officeDocument/2006/relationships/slideLayout" Target="../slideLayouts/slideLayout883.xml"/><Relationship Id="rId1" Type="http://schemas.openxmlformats.org/officeDocument/2006/relationships/slideLayout" Target="../slideLayouts/slideLayout874.xml"/></Relationships>
</file>

<file path=ppt/slideMasters/_rels/slideMaster5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00.xml"/><Relationship Id="rId8" Type="http://schemas.openxmlformats.org/officeDocument/2006/relationships/slideLayout" Target="../slideLayouts/slideLayout899.xml"/><Relationship Id="rId7" Type="http://schemas.openxmlformats.org/officeDocument/2006/relationships/slideLayout" Target="../slideLayouts/slideLayout898.xml"/><Relationship Id="rId6" Type="http://schemas.openxmlformats.org/officeDocument/2006/relationships/slideLayout" Target="../slideLayouts/slideLayout897.xml"/><Relationship Id="rId5" Type="http://schemas.openxmlformats.org/officeDocument/2006/relationships/slideLayout" Target="../slideLayouts/slideLayout896.xml"/><Relationship Id="rId4" Type="http://schemas.openxmlformats.org/officeDocument/2006/relationships/slideLayout" Target="../slideLayouts/slideLayout895.xml"/><Relationship Id="rId3" Type="http://schemas.openxmlformats.org/officeDocument/2006/relationships/slideLayout" Target="../slideLayouts/slideLayout894.xml"/><Relationship Id="rId2" Type="http://schemas.openxmlformats.org/officeDocument/2006/relationships/slideLayout" Target="../slideLayouts/slideLayout893.xml"/><Relationship Id="rId19" Type="http://schemas.openxmlformats.org/officeDocument/2006/relationships/theme" Target="../theme/theme53.xml"/><Relationship Id="rId18" Type="http://schemas.openxmlformats.org/officeDocument/2006/relationships/slideLayout" Target="../slideLayouts/slideLayout909.xml"/><Relationship Id="rId17" Type="http://schemas.openxmlformats.org/officeDocument/2006/relationships/slideLayout" Target="../slideLayouts/slideLayout908.xml"/><Relationship Id="rId16" Type="http://schemas.openxmlformats.org/officeDocument/2006/relationships/slideLayout" Target="../slideLayouts/slideLayout907.xml"/><Relationship Id="rId15" Type="http://schemas.openxmlformats.org/officeDocument/2006/relationships/slideLayout" Target="../slideLayouts/slideLayout906.xml"/><Relationship Id="rId14" Type="http://schemas.openxmlformats.org/officeDocument/2006/relationships/slideLayout" Target="../slideLayouts/slideLayout905.xml"/><Relationship Id="rId13" Type="http://schemas.openxmlformats.org/officeDocument/2006/relationships/slideLayout" Target="../slideLayouts/slideLayout904.xml"/><Relationship Id="rId12" Type="http://schemas.openxmlformats.org/officeDocument/2006/relationships/slideLayout" Target="../slideLayouts/slideLayout903.xml"/><Relationship Id="rId11" Type="http://schemas.openxmlformats.org/officeDocument/2006/relationships/slideLayout" Target="../slideLayouts/slideLayout902.xml"/><Relationship Id="rId10" Type="http://schemas.openxmlformats.org/officeDocument/2006/relationships/slideLayout" Target="../slideLayouts/slideLayout901.xml"/><Relationship Id="rId1" Type="http://schemas.openxmlformats.org/officeDocument/2006/relationships/slideLayout" Target="../slideLayouts/slideLayout892.xml"/></Relationships>
</file>

<file path=ppt/slideMasters/_rels/slideMaster5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18.xml"/><Relationship Id="rId8" Type="http://schemas.openxmlformats.org/officeDocument/2006/relationships/slideLayout" Target="../slideLayouts/slideLayout917.xml"/><Relationship Id="rId7" Type="http://schemas.openxmlformats.org/officeDocument/2006/relationships/slideLayout" Target="../slideLayouts/slideLayout916.xml"/><Relationship Id="rId6" Type="http://schemas.openxmlformats.org/officeDocument/2006/relationships/slideLayout" Target="../slideLayouts/slideLayout915.xml"/><Relationship Id="rId5" Type="http://schemas.openxmlformats.org/officeDocument/2006/relationships/slideLayout" Target="../slideLayouts/slideLayout914.xml"/><Relationship Id="rId4" Type="http://schemas.openxmlformats.org/officeDocument/2006/relationships/slideLayout" Target="../slideLayouts/slideLayout913.xml"/><Relationship Id="rId3" Type="http://schemas.openxmlformats.org/officeDocument/2006/relationships/slideLayout" Target="../slideLayouts/slideLayout912.xml"/><Relationship Id="rId2" Type="http://schemas.openxmlformats.org/officeDocument/2006/relationships/slideLayout" Target="../slideLayouts/slideLayout911.xml"/><Relationship Id="rId19" Type="http://schemas.openxmlformats.org/officeDocument/2006/relationships/theme" Target="../theme/theme54.xml"/><Relationship Id="rId18" Type="http://schemas.openxmlformats.org/officeDocument/2006/relationships/slideLayout" Target="../slideLayouts/slideLayout927.xml"/><Relationship Id="rId17" Type="http://schemas.openxmlformats.org/officeDocument/2006/relationships/slideLayout" Target="../slideLayouts/slideLayout926.xml"/><Relationship Id="rId16" Type="http://schemas.openxmlformats.org/officeDocument/2006/relationships/slideLayout" Target="../slideLayouts/slideLayout925.xml"/><Relationship Id="rId15" Type="http://schemas.openxmlformats.org/officeDocument/2006/relationships/slideLayout" Target="../slideLayouts/slideLayout924.xml"/><Relationship Id="rId14" Type="http://schemas.openxmlformats.org/officeDocument/2006/relationships/slideLayout" Target="../slideLayouts/slideLayout923.xml"/><Relationship Id="rId13" Type="http://schemas.openxmlformats.org/officeDocument/2006/relationships/slideLayout" Target="../slideLayouts/slideLayout922.xml"/><Relationship Id="rId12" Type="http://schemas.openxmlformats.org/officeDocument/2006/relationships/slideLayout" Target="../slideLayouts/slideLayout921.xml"/><Relationship Id="rId11" Type="http://schemas.openxmlformats.org/officeDocument/2006/relationships/slideLayout" Target="../slideLayouts/slideLayout920.xml"/><Relationship Id="rId10" Type="http://schemas.openxmlformats.org/officeDocument/2006/relationships/slideLayout" Target="../slideLayouts/slideLayout919.xml"/><Relationship Id="rId1" Type="http://schemas.openxmlformats.org/officeDocument/2006/relationships/slideLayout" Target="../slideLayouts/slideLayout910.xml"/></Relationships>
</file>

<file path=ppt/slideMasters/_rels/slideMaster5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36.xml"/><Relationship Id="rId8" Type="http://schemas.openxmlformats.org/officeDocument/2006/relationships/slideLayout" Target="../slideLayouts/slideLayout935.xml"/><Relationship Id="rId7" Type="http://schemas.openxmlformats.org/officeDocument/2006/relationships/slideLayout" Target="../slideLayouts/slideLayout934.xml"/><Relationship Id="rId6" Type="http://schemas.openxmlformats.org/officeDocument/2006/relationships/slideLayout" Target="../slideLayouts/slideLayout933.xml"/><Relationship Id="rId5" Type="http://schemas.openxmlformats.org/officeDocument/2006/relationships/slideLayout" Target="../slideLayouts/slideLayout932.xml"/><Relationship Id="rId4" Type="http://schemas.openxmlformats.org/officeDocument/2006/relationships/slideLayout" Target="../slideLayouts/slideLayout931.xml"/><Relationship Id="rId3" Type="http://schemas.openxmlformats.org/officeDocument/2006/relationships/slideLayout" Target="../slideLayouts/slideLayout930.xml"/><Relationship Id="rId2" Type="http://schemas.openxmlformats.org/officeDocument/2006/relationships/slideLayout" Target="../slideLayouts/slideLayout929.xml"/><Relationship Id="rId19" Type="http://schemas.openxmlformats.org/officeDocument/2006/relationships/theme" Target="../theme/theme55.xml"/><Relationship Id="rId18" Type="http://schemas.openxmlformats.org/officeDocument/2006/relationships/slideLayout" Target="../slideLayouts/slideLayout945.xml"/><Relationship Id="rId17" Type="http://schemas.openxmlformats.org/officeDocument/2006/relationships/slideLayout" Target="../slideLayouts/slideLayout944.xml"/><Relationship Id="rId16" Type="http://schemas.openxmlformats.org/officeDocument/2006/relationships/slideLayout" Target="../slideLayouts/slideLayout943.xml"/><Relationship Id="rId15" Type="http://schemas.openxmlformats.org/officeDocument/2006/relationships/slideLayout" Target="../slideLayouts/slideLayout942.xml"/><Relationship Id="rId14" Type="http://schemas.openxmlformats.org/officeDocument/2006/relationships/slideLayout" Target="../slideLayouts/slideLayout941.xml"/><Relationship Id="rId13" Type="http://schemas.openxmlformats.org/officeDocument/2006/relationships/slideLayout" Target="../slideLayouts/slideLayout940.xml"/><Relationship Id="rId12" Type="http://schemas.openxmlformats.org/officeDocument/2006/relationships/slideLayout" Target="../slideLayouts/slideLayout939.xml"/><Relationship Id="rId11" Type="http://schemas.openxmlformats.org/officeDocument/2006/relationships/slideLayout" Target="../slideLayouts/slideLayout938.xml"/><Relationship Id="rId10" Type="http://schemas.openxmlformats.org/officeDocument/2006/relationships/slideLayout" Target="../slideLayouts/slideLayout937.xml"/><Relationship Id="rId1" Type="http://schemas.openxmlformats.org/officeDocument/2006/relationships/slideLayout" Target="../slideLayouts/slideLayout928.xml"/></Relationships>
</file>

<file path=ppt/slideMasters/_rels/slideMaster5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54.xml"/><Relationship Id="rId8" Type="http://schemas.openxmlformats.org/officeDocument/2006/relationships/slideLayout" Target="../slideLayouts/slideLayout953.xml"/><Relationship Id="rId7" Type="http://schemas.openxmlformats.org/officeDocument/2006/relationships/slideLayout" Target="../slideLayouts/slideLayout952.xml"/><Relationship Id="rId6" Type="http://schemas.openxmlformats.org/officeDocument/2006/relationships/slideLayout" Target="../slideLayouts/slideLayout951.xml"/><Relationship Id="rId5" Type="http://schemas.openxmlformats.org/officeDocument/2006/relationships/slideLayout" Target="../slideLayouts/slideLayout950.xml"/><Relationship Id="rId4" Type="http://schemas.openxmlformats.org/officeDocument/2006/relationships/slideLayout" Target="../slideLayouts/slideLayout949.xml"/><Relationship Id="rId3" Type="http://schemas.openxmlformats.org/officeDocument/2006/relationships/slideLayout" Target="../slideLayouts/slideLayout948.xml"/><Relationship Id="rId2" Type="http://schemas.openxmlformats.org/officeDocument/2006/relationships/slideLayout" Target="../slideLayouts/slideLayout947.xml"/><Relationship Id="rId19" Type="http://schemas.openxmlformats.org/officeDocument/2006/relationships/theme" Target="../theme/theme56.xml"/><Relationship Id="rId18" Type="http://schemas.openxmlformats.org/officeDocument/2006/relationships/slideLayout" Target="../slideLayouts/slideLayout963.xml"/><Relationship Id="rId17" Type="http://schemas.openxmlformats.org/officeDocument/2006/relationships/slideLayout" Target="../slideLayouts/slideLayout962.xml"/><Relationship Id="rId16" Type="http://schemas.openxmlformats.org/officeDocument/2006/relationships/slideLayout" Target="../slideLayouts/slideLayout961.xml"/><Relationship Id="rId15" Type="http://schemas.openxmlformats.org/officeDocument/2006/relationships/slideLayout" Target="../slideLayouts/slideLayout960.xml"/><Relationship Id="rId14" Type="http://schemas.openxmlformats.org/officeDocument/2006/relationships/slideLayout" Target="../slideLayouts/slideLayout959.xml"/><Relationship Id="rId13" Type="http://schemas.openxmlformats.org/officeDocument/2006/relationships/slideLayout" Target="../slideLayouts/slideLayout958.xml"/><Relationship Id="rId12" Type="http://schemas.openxmlformats.org/officeDocument/2006/relationships/slideLayout" Target="../slideLayouts/slideLayout957.xml"/><Relationship Id="rId11" Type="http://schemas.openxmlformats.org/officeDocument/2006/relationships/slideLayout" Target="../slideLayouts/slideLayout956.xml"/><Relationship Id="rId10" Type="http://schemas.openxmlformats.org/officeDocument/2006/relationships/slideLayout" Target="../slideLayouts/slideLayout955.xml"/><Relationship Id="rId1" Type="http://schemas.openxmlformats.org/officeDocument/2006/relationships/slideLayout" Target="../slideLayouts/slideLayout946.xml"/></Relationships>
</file>

<file path=ppt/slideMasters/_rels/slideMaster5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72.xml"/><Relationship Id="rId8" Type="http://schemas.openxmlformats.org/officeDocument/2006/relationships/slideLayout" Target="../slideLayouts/slideLayout971.xml"/><Relationship Id="rId7" Type="http://schemas.openxmlformats.org/officeDocument/2006/relationships/slideLayout" Target="../slideLayouts/slideLayout970.xml"/><Relationship Id="rId6" Type="http://schemas.openxmlformats.org/officeDocument/2006/relationships/slideLayout" Target="../slideLayouts/slideLayout969.xml"/><Relationship Id="rId5" Type="http://schemas.openxmlformats.org/officeDocument/2006/relationships/slideLayout" Target="../slideLayouts/slideLayout968.xml"/><Relationship Id="rId4" Type="http://schemas.openxmlformats.org/officeDocument/2006/relationships/slideLayout" Target="../slideLayouts/slideLayout967.xml"/><Relationship Id="rId3" Type="http://schemas.openxmlformats.org/officeDocument/2006/relationships/slideLayout" Target="../slideLayouts/slideLayout966.xml"/><Relationship Id="rId2" Type="http://schemas.openxmlformats.org/officeDocument/2006/relationships/slideLayout" Target="../slideLayouts/slideLayout965.xml"/><Relationship Id="rId19" Type="http://schemas.openxmlformats.org/officeDocument/2006/relationships/theme" Target="../theme/theme57.xml"/><Relationship Id="rId18" Type="http://schemas.openxmlformats.org/officeDocument/2006/relationships/slideLayout" Target="../slideLayouts/slideLayout981.xml"/><Relationship Id="rId17" Type="http://schemas.openxmlformats.org/officeDocument/2006/relationships/slideLayout" Target="../slideLayouts/slideLayout980.xml"/><Relationship Id="rId16" Type="http://schemas.openxmlformats.org/officeDocument/2006/relationships/slideLayout" Target="../slideLayouts/slideLayout979.xml"/><Relationship Id="rId15" Type="http://schemas.openxmlformats.org/officeDocument/2006/relationships/slideLayout" Target="../slideLayouts/slideLayout978.xml"/><Relationship Id="rId14" Type="http://schemas.openxmlformats.org/officeDocument/2006/relationships/slideLayout" Target="../slideLayouts/slideLayout977.xml"/><Relationship Id="rId13" Type="http://schemas.openxmlformats.org/officeDocument/2006/relationships/slideLayout" Target="../slideLayouts/slideLayout976.xml"/><Relationship Id="rId12" Type="http://schemas.openxmlformats.org/officeDocument/2006/relationships/slideLayout" Target="../slideLayouts/slideLayout975.xml"/><Relationship Id="rId11" Type="http://schemas.openxmlformats.org/officeDocument/2006/relationships/slideLayout" Target="../slideLayouts/slideLayout974.xml"/><Relationship Id="rId10" Type="http://schemas.openxmlformats.org/officeDocument/2006/relationships/slideLayout" Target="../slideLayouts/slideLayout973.xml"/><Relationship Id="rId1" Type="http://schemas.openxmlformats.org/officeDocument/2006/relationships/slideLayout" Target="../slideLayouts/slideLayout964.xml"/></Relationships>
</file>

<file path=ppt/slideMasters/_rels/slideMaster5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90.xml"/><Relationship Id="rId8" Type="http://schemas.openxmlformats.org/officeDocument/2006/relationships/slideLayout" Target="../slideLayouts/slideLayout989.xml"/><Relationship Id="rId7" Type="http://schemas.openxmlformats.org/officeDocument/2006/relationships/slideLayout" Target="../slideLayouts/slideLayout988.xml"/><Relationship Id="rId6" Type="http://schemas.openxmlformats.org/officeDocument/2006/relationships/slideLayout" Target="../slideLayouts/slideLayout987.xml"/><Relationship Id="rId5" Type="http://schemas.openxmlformats.org/officeDocument/2006/relationships/slideLayout" Target="../slideLayouts/slideLayout986.xml"/><Relationship Id="rId4" Type="http://schemas.openxmlformats.org/officeDocument/2006/relationships/slideLayout" Target="../slideLayouts/slideLayout985.xml"/><Relationship Id="rId3" Type="http://schemas.openxmlformats.org/officeDocument/2006/relationships/slideLayout" Target="../slideLayouts/slideLayout984.xml"/><Relationship Id="rId2" Type="http://schemas.openxmlformats.org/officeDocument/2006/relationships/slideLayout" Target="../slideLayouts/slideLayout983.xml"/><Relationship Id="rId19" Type="http://schemas.openxmlformats.org/officeDocument/2006/relationships/theme" Target="../theme/theme58.xml"/><Relationship Id="rId18" Type="http://schemas.openxmlformats.org/officeDocument/2006/relationships/slideLayout" Target="../slideLayouts/slideLayout999.xml"/><Relationship Id="rId17" Type="http://schemas.openxmlformats.org/officeDocument/2006/relationships/slideLayout" Target="../slideLayouts/slideLayout998.xml"/><Relationship Id="rId16" Type="http://schemas.openxmlformats.org/officeDocument/2006/relationships/slideLayout" Target="../slideLayouts/slideLayout997.xml"/><Relationship Id="rId15" Type="http://schemas.openxmlformats.org/officeDocument/2006/relationships/slideLayout" Target="../slideLayouts/slideLayout996.xml"/><Relationship Id="rId14" Type="http://schemas.openxmlformats.org/officeDocument/2006/relationships/slideLayout" Target="../slideLayouts/slideLayout995.xml"/><Relationship Id="rId13" Type="http://schemas.openxmlformats.org/officeDocument/2006/relationships/slideLayout" Target="../slideLayouts/slideLayout994.xml"/><Relationship Id="rId12" Type="http://schemas.openxmlformats.org/officeDocument/2006/relationships/slideLayout" Target="../slideLayouts/slideLayout993.xml"/><Relationship Id="rId11" Type="http://schemas.openxmlformats.org/officeDocument/2006/relationships/slideLayout" Target="../slideLayouts/slideLayout992.xml"/><Relationship Id="rId10" Type="http://schemas.openxmlformats.org/officeDocument/2006/relationships/slideLayout" Target="../slideLayouts/slideLayout991.xml"/><Relationship Id="rId1" Type="http://schemas.openxmlformats.org/officeDocument/2006/relationships/slideLayout" Target="../slideLayouts/slideLayout982.xml"/></Relationships>
</file>

<file path=ppt/slideMasters/_rels/slideMaster5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008.xml"/><Relationship Id="rId8" Type="http://schemas.openxmlformats.org/officeDocument/2006/relationships/slideLayout" Target="../slideLayouts/slideLayout1007.xml"/><Relationship Id="rId7" Type="http://schemas.openxmlformats.org/officeDocument/2006/relationships/slideLayout" Target="../slideLayouts/slideLayout1006.xml"/><Relationship Id="rId6" Type="http://schemas.openxmlformats.org/officeDocument/2006/relationships/slideLayout" Target="../slideLayouts/slideLayout1005.xml"/><Relationship Id="rId5" Type="http://schemas.openxmlformats.org/officeDocument/2006/relationships/slideLayout" Target="../slideLayouts/slideLayout1004.xml"/><Relationship Id="rId4" Type="http://schemas.openxmlformats.org/officeDocument/2006/relationships/slideLayout" Target="../slideLayouts/slideLayout1003.xml"/><Relationship Id="rId3" Type="http://schemas.openxmlformats.org/officeDocument/2006/relationships/slideLayout" Target="../slideLayouts/slideLayout1002.xml"/><Relationship Id="rId2" Type="http://schemas.openxmlformats.org/officeDocument/2006/relationships/slideLayout" Target="../slideLayouts/slideLayout1001.xml"/><Relationship Id="rId19" Type="http://schemas.openxmlformats.org/officeDocument/2006/relationships/theme" Target="../theme/theme59.xml"/><Relationship Id="rId18" Type="http://schemas.openxmlformats.org/officeDocument/2006/relationships/slideLayout" Target="../slideLayouts/slideLayout1017.xml"/><Relationship Id="rId17" Type="http://schemas.openxmlformats.org/officeDocument/2006/relationships/slideLayout" Target="../slideLayouts/slideLayout1016.xml"/><Relationship Id="rId16" Type="http://schemas.openxmlformats.org/officeDocument/2006/relationships/slideLayout" Target="../slideLayouts/slideLayout1015.xml"/><Relationship Id="rId15" Type="http://schemas.openxmlformats.org/officeDocument/2006/relationships/slideLayout" Target="../slideLayouts/slideLayout1014.xml"/><Relationship Id="rId14" Type="http://schemas.openxmlformats.org/officeDocument/2006/relationships/slideLayout" Target="../slideLayouts/slideLayout1013.xml"/><Relationship Id="rId13" Type="http://schemas.openxmlformats.org/officeDocument/2006/relationships/slideLayout" Target="../slideLayouts/slideLayout1012.xml"/><Relationship Id="rId12" Type="http://schemas.openxmlformats.org/officeDocument/2006/relationships/slideLayout" Target="../slideLayouts/slideLayout1011.xml"/><Relationship Id="rId11" Type="http://schemas.openxmlformats.org/officeDocument/2006/relationships/slideLayout" Target="../slideLayouts/slideLayout1010.xml"/><Relationship Id="rId10" Type="http://schemas.openxmlformats.org/officeDocument/2006/relationships/slideLayout" Target="../slideLayouts/slideLayout1009.xml"/><Relationship Id="rId1" Type="http://schemas.openxmlformats.org/officeDocument/2006/relationships/slideLayout" Target="../slideLayouts/slideLayout1000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theme" Target="../theme/theme6.xml"/><Relationship Id="rId7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0.xml"/><Relationship Id="rId5" Type="http://schemas.openxmlformats.org/officeDocument/2006/relationships/slideLayout" Target="../slideLayouts/slideLayout59.xml"/><Relationship Id="rId4" Type="http://schemas.openxmlformats.org/officeDocument/2006/relationships/slideLayout" Target="../slideLayouts/slideLayout58.xml"/><Relationship Id="rId3" Type="http://schemas.openxmlformats.org/officeDocument/2006/relationships/slideLayout" Target="../slideLayouts/slideLayout57.xml"/><Relationship Id="rId2" Type="http://schemas.openxmlformats.org/officeDocument/2006/relationships/slideLayout" Target="../slideLayouts/slideLayout56.xml"/><Relationship Id="rId1" Type="http://schemas.openxmlformats.org/officeDocument/2006/relationships/slideLayout" Target="../slideLayouts/slideLayout55.xml"/></Relationships>
</file>

<file path=ppt/slideMasters/_rels/slideMaster6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026.xml"/><Relationship Id="rId8" Type="http://schemas.openxmlformats.org/officeDocument/2006/relationships/slideLayout" Target="../slideLayouts/slideLayout1025.xml"/><Relationship Id="rId7" Type="http://schemas.openxmlformats.org/officeDocument/2006/relationships/slideLayout" Target="../slideLayouts/slideLayout1024.xml"/><Relationship Id="rId6" Type="http://schemas.openxmlformats.org/officeDocument/2006/relationships/slideLayout" Target="../slideLayouts/slideLayout1023.xml"/><Relationship Id="rId5" Type="http://schemas.openxmlformats.org/officeDocument/2006/relationships/slideLayout" Target="../slideLayouts/slideLayout1022.xml"/><Relationship Id="rId4" Type="http://schemas.openxmlformats.org/officeDocument/2006/relationships/slideLayout" Target="../slideLayouts/slideLayout1021.xml"/><Relationship Id="rId3" Type="http://schemas.openxmlformats.org/officeDocument/2006/relationships/slideLayout" Target="../slideLayouts/slideLayout1020.xml"/><Relationship Id="rId2" Type="http://schemas.openxmlformats.org/officeDocument/2006/relationships/slideLayout" Target="../slideLayouts/slideLayout1019.xml"/><Relationship Id="rId19" Type="http://schemas.openxmlformats.org/officeDocument/2006/relationships/theme" Target="../theme/theme60.xml"/><Relationship Id="rId18" Type="http://schemas.openxmlformats.org/officeDocument/2006/relationships/slideLayout" Target="../slideLayouts/slideLayout1035.xml"/><Relationship Id="rId17" Type="http://schemas.openxmlformats.org/officeDocument/2006/relationships/slideLayout" Target="../slideLayouts/slideLayout1034.xml"/><Relationship Id="rId16" Type="http://schemas.openxmlformats.org/officeDocument/2006/relationships/slideLayout" Target="../slideLayouts/slideLayout1033.xml"/><Relationship Id="rId15" Type="http://schemas.openxmlformats.org/officeDocument/2006/relationships/slideLayout" Target="../slideLayouts/slideLayout1032.xml"/><Relationship Id="rId14" Type="http://schemas.openxmlformats.org/officeDocument/2006/relationships/slideLayout" Target="../slideLayouts/slideLayout1031.xml"/><Relationship Id="rId13" Type="http://schemas.openxmlformats.org/officeDocument/2006/relationships/slideLayout" Target="../slideLayouts/slideLayout1030.xml"/><Relationship Id="rId12" Type="http://schemas.openxmlformats.org/officeDocument/2006/relationships/slideLayout" Target="../slideLayouts/slideLayout1029.xml"/><Relationship Id="rId11" Type="http://schemas.openxmlformats.org/officeDocument/2006/relationships/slideLayout" Target="../slideLayouts/slideLayout1028.xml"/><Relationship Id="rId10" Type="http://schemas.openxmlformats.org/officeDocument/2006/relationships/slideLayout" Target="../slideLayouts/slideLayout1027.xml"/><Relationship Id="rId1" Type="http://schemas.openxmlformats.org/officeDocument/2006/relationships/slideLayout" Target="../slideLayouts/slideLayout1018.xml"/></Relationships>
</file>

<file path=ppt/slideMasters/_rels/slideMaster6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044.xml"/><Relationship Id="rId8" Type="http://schemas.openxmlformats.org/officeDocument/2006/relationships/slideLayout" Target="../slideLayouts/slideLayout1043.xml"/><Relationship Id="rId7" Type="http://schemas.openxmlformats.org/officeDocument/2006/relationships/slideLayout" Target="../slideLayouts/slideLayout1042.xml"/><Relationship Id="rId6" Type="http://schemas.openxmlformats.org/officeDocument/2006/relationships/slideLayout" Target="../slideLayouts/slideLayout1041.xml"/><Relationship Id="rId5" Type="http://schemas.openxmlformats.org/officeDocument/2006/relationships/slideLayout" Target="../slideLayouts/slideLayout1040.xml"/><Relationship Id="rId4" Type="http://schemas.openxmlformats.org/officeDocument/2006/relationships/slideLayout" Target="../slideLayouts/slideLayout1039.xml"/><Relationship Id="rId3" Type="http://schemas.openxmlformats.org/officeDocument/2006/relationships/slideLayout" Target="../slideLayouts/slideLayout1038.xml"/><Relationship Id="rId2" Type="http://schemas.openxmlformats.org/officeDocument/2006/relationships/slideLayout" Target="../slideLayouts/slideLayout1037.xml"/><Relationship Id="rId19" Type="http://schemas.openxmlformats.org/officeDocument/2006/relationships/theme" Target="../theme/theme61.xml"/><Relationship Id="rId18" Type="http://schemas.openxmlformats.org/officeDocument/2006/relationships/slideLayout" Target="../slideLayouts/slideLayout1053.xml"/><Relationship Id="rId17" Type="http://schemas.openxmlformats.org/officeDocument/2006/relationships/slideLayout" Target="../slideLayouts/slideLayout1052.xml"/><Relationship Id="rId16" Type="http://schemas.openxmlformats.org/officeDocument/2006/relationships/slideLayout" Target="../slideLayouts/slideLayout1051.xml"/><Relationship Id="rId15" Type="http://schemas.openxmlformats.org/officeDocument/2006/relationships/slideLayout" Target="../slideLayouts/slideLayout1050.xml"/><Relationship Id="rId14" Type="http://schemas.openxmlformats.org/officeDocument/2006/relationships/slideLayout" Target="../slideLayouts/slideLayout1049.xml"/><Relationship Id="rId13" Type="http://schemas.openxmlformats.org/officeDocument/2006/relationships/slideLayout" Target="../slideLayouts/slideLayout1048.xml"/><Relationship Id="rId12" Type="http://schemas.openxmlformats.org/officeDocument/2006/relationships/slideLayout" Target="../slideLayouts/slideLayout1047.xml"/><Relationship Id="rId11" Type="http://schemas.openxmlformats.org/officeDocument/2006/relationships/slideLayout" Target="../slideLayouts/slideLayout1046.xml"/><Relationship Id="rId10" Type="http://schemas.openxmlformats.org/officeDocument/2006/relationships/slideLayout" Target="../slideLayouts/slideLayout1045.xml"/><Relationship Id="rId1" Type="http://schemas.openxmlformats.org/officeDocument/2006/relationships/slideLayout" Target="../slideLayouts/slideLayout1036.xml"/></Relationships>
</file>

<file path=ppt/slideMasters/_rels/slideMaster6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062.xml"/><Relationship Id="rId8" Type="http://schemas.openxmlformats.org/officeDocument/2006/relationships/slideLayout" Target="../slideLayouts/slideLayout1061.xml"/><Relationship Id="rId7" Type="http://schemas.openxmlformats.org/officeDocument/2006/relationships/slideLayout" Target="../slideLayouts/slideLayout1060.xml"/><Relationship Id="rId6" Type="http://schemas.openxmlformats.org/officeDocument/2006/relationships/slideLayout" Target="../slideLayouts/slideLayout1059.xml"/><Relationship Id="rId5" Type="http://schemas.openxmlformats.org/officeDocument/2006/relationships/slideLayout" Target="../slideLayouts/slideLayout1058.xml"/><Relationship Id="rId4" Type="http://schemas.openxmlformats.org/officeDocument/2006/relationships/slideLayout" Target="../slideLayouts/slideLayout1057.xml"/><Relationship Id="rId3" Type="http://schemas.openxmlformats.org/officeDocument/2006/relationships/slideLayout" Target="../slideLayouts/slideLayout1056.xml"/><Relationship Id="rId2" Type="http://schemas.openxmlformats.org/officeDocument/2006/relationships/slideLayout" Target="../slideLayouts/slideLayout1055.xml"/><Relationship Id="rId19" Type="http://schemas.openxmlformats.org/officeDocument/2006/relationships/theme" Target="../theme/theme62.xml"/><Relationship Id="rId18" Type="http://schemas.openxmlformats.org/officeDocument/2006/relationships/slideLayout" Target="../slideLayouts/slideLayout1071.xml"/><Relationship Id="rId17" Type="http://schemas.openxmlformats.org/officeDocument/2006/relationships/slideLayout" Target="../slideLayouts/slideLayout1070.xml"/><Relationship Id="rId16" Type="http://schemas.openxmlformats.org/officeDocument/2006/relationships/slideLayout" Target="../slideLayouts/slideLayout1069.xml"/><Relationship Id="rId15" Type="http://schemas.openxmlformats.org/officeDocument/2006/relationships/slideLayout" Target="../slideLayouts/slideLayout1068.xml"/><Relationship Id="rId14" Type="http://schemas.openxmlformats.org/officeDocument/2006/relationships/slideLayout" Target="../slideLayouts/slideLayout1067.xml"/><Relationship Id="rId13" Type="http://schemas.openxmlformats.org/officeDocument/2006/relationships/slideLayout" Target="../slideLayouts/slideLayout1066.xml"/><Relationship Id="rId12" Type="http://schemas.openxmlformats.org/officeDocument/2006/relationships/slideLayout" Target="../slideLayouts/slideLayout1065.xml"/><Relationship Id="rId11" Type="http://schemas.openxmlformats.org/officeDocument/2006/relationships/slideLayout" Target="../slideLayouts/slideLayout1064.xml"/><Relationship Id="rId10" Type="http://schemas.openxmlformats.org/officeDocument/2006/relationships/slideLayout" Target="../slideLayouts/slideLayout1063.xml"/><Relationship Id="rId1" Type="http://schemas.openxmlformats.org/officeDocument/2006/relationships/slideLayout" Target="../slideLayouts/slideLayout1054.xml"/></Relationships>
</file>

<file path=ppt/slideMasters/_rels/slideMaster6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080.xml"/><Relationship Id="rId8" Type="http://schemas.openxmlformats.org/officeDocument/2006/relationships/slideLayout" Target="../slideLayouts/slideLayout1079.xml"/><Relationship Id="rId7" Type="http://schemas.openxmlformats.org/officeDocument/2006/relationships/slideLayout" Target="../slideLayouts/slideLayout1078.xml"/><Relationship Id="rId6" Type="http://schemas.openxmlformats.org/officeDocument/2006/relationships/slideLayout" Target="../slideLayouts/slideLayout1077.xml"/><Relationship Id="rId5" Type="http://schemas.openxmlformats.org/officeDocument/2006/relationships/slideLayout" Target="../slideLayouts/slideLayout1076.xml"/><Relationship Id="rId4" Type="http://schemas.openxmlformats.org/officeDocument/2006/relationships/slideLayout" Target="../slideLayouts/slideLayout1075.xml"/><Relationship Id="rId3" Type="http://schemas.openxmlformats.org/officeDocument/2006/relationships/slideLayout" Target="../slideLayouts/slideLayout1074.xml"/><Relationship Id="rId2" Type="http://schemas.openxmlformats.org/officeDocument/2006/relationships/slideLayout" Target="../slideLayouts/slideLayout1073.xml"/><Relationship Id="rId19" Type="http://schemas.openxmlformats.org/officeDocument/2006/relationships/theme" Target="../theme/theme63.xml"/><Relationship Id="rId18" Type="http://schemas.openxmlformats.org/officeDocument/2006/relationships/slideLayout" Target="../slideLayouts/slideLayout1089.xml"/><Relationship Id="rId17" Type="http://schemas.openxmlformats.org/officeDocument/2006/relationships/slideLayout" Target="../slideLayouts/slideLayout1088.xml"/><Relationship Id="rId16" Type="http://schemas.openxmlformats.org/officeDocument/2006/relationships/slideLayout" Target="../slideLayouts/slideLayout1087.xml"/><Relationship Id="rId15" Type="http://schemas.openxmlformats.org/officeDocument/2006/relationships/slideLayout" Target="../slideLayouts/slideLayout1086.xml"/><Relationship Id="rId14" Type="http://schemas.openxmlformats.org/officeDocument/2006/relationships/slideLayout" Target="../slideLayouts/slideLayout1085.xml"/><Relationship Id="rId13" Type="http://schemas.openxmlformats.org/officeDocument/2006/relationships/slideLayout" Target="../slideLayouts/slideLayout1084.xml"/><Relationship Id="rId12" Type="http://schemas.openxmlformats.org/officeDocument/2006/relationships/slideLayout" Target="../slideLayouts/slideLayout1083.xml"/><Relationship Id="rId11" Type="http://schemas.openxmlformats.org/officeDocument/2006/relationships/slideLayout" Target="../slideLayouts/slideLayout1082.xml"/><Relationship Id="rId10" Type="http://schemas.openxmlformats.org/officeDocument/2006/relationships/slideLayout" Target="../slideLayouts/slideLayout1081.xml"/><Relationship Id="rId1" Type="http://schemas.openxmlformats.org/officeDocument/2006/relationships/slideLayout" Target="../slideLayouts/slideLayout1072.xml"/></Relationships>
</file>

<file path=ppt/slideMasters/_rels/slideMaster6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098.xml"/><Relationship Id="rId8" Type="http://schemas.openxmlformats.org/officeDocument/2006/relationships/slideLayout" Target="../slideLayouts/slideLayout1097.xml"/><Relationship Id="rId7" Type="http://schemas.openxmlformats.org/officeDocument/2006/relationships/slideLayout" Target="../slideLayouts/slideLayout1096.xml"/><Relationship Id="rId6" Type="http://schemas.openxmlformats.org/officeDocument/2006/relationships/slideLayout" Target="../slideLayouts/slideLayout1095.xml"/><Relationship Id="rId5" Type="http://schemas.openxmlformats.org/officeDocument/2006/relationships/slideLayout" Target="../slideLayouts/slideLayout1094.xml"/><Relationship Id="rId4" Type="http://schemas.openxmlformats.org/officeDocument/2006/relationships/slideLayout" Target="../slideLayouts/slideLayout1093.xml"/><Relationship Id="rId3" Type="http://schemas.openxmlformats.org/officeDocument/2006/relationships/slideLayout" Target="../slideLayouts/slideLayout1092.xml"/><Relationship Id="rId2" Type="http://schemas.openxmlformats.org/officeDocument/2006/relationships/slideLayout" Target="../slideLayouts/slideLayout1091.xml"/><Relationship Id="rId19" Type="http://schemas.openxmlformats.org/officeDocument/2006/relationships/theme" Target="../theme/theme64.xml"/><Relationship Id="rId18" Type="http://schemas.openxmlformats.org/officeDocument/2006/relationships/slideLayout" Target="../slideLayouts/slideLayout1107.xml"/><Relationship Id="rId17" Type="http://schemas.openxmlformats.org/officeDocument/2006/relationships/slideLayout" Target="../slideLayouts/slideLayout1106.xml"/><Relationship Id="rId16" Type="http://schemas.openxmlformats.org/officeDocument/2006/relationships/slideLayout" Target="../slideLayouts/slideLayout1105.xml"/><Relationship Id="rId15" Type="http://schemas.openxmlformats.org/officeDocument/2006/relationships/slideLayout" Target="../slideLayouts/slideLayout1104.xml"/><Relationship Id="rId14" Type="http://schemas.openxmlformats.org/officeDocument/2006/relationships/slideLayout" Target="../slideLayouts/slideLayout1103.xml"/><Relationship Id="rId13" Type="http://schemas.openxmlformats.org/officeDocument/2006/relationships/slideLayout" Target="../slideLayouts/slideLayout1102.xml"/><Relationship Id="rId12" Type="http://schemas.openxmlformats.org/officeDocument/2006/relationships/slideLayout" Target="../slideLayouts/slideLayout1101.xml"/><Relationship Id="rId11" Type="http://schemas.openxmlformats.org/officeDocument/2006/relationships/slideLayout" Target="../slideLayouts/slideLayout1100.xml"/><Relationship Id="rId10" Type="http://schemas.openxmlformats.org/officeDocument/2006/relationships/slideLayout" Target="../slideLayouts/slideLayout1099.xml"/><Relationship Id="rId1" Type="http://schemas.openxmlformats.org/officeDocument/2006/relationships/slideLayout" Target="../slideLayouts/slideLayout1090.xml"/></Relationships>
</file>

<file path=ppt/slideMasters/_rels/slideMaster6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116.xml"/><Relationship Id="rId8" Type="http://schemas.openxmlformats.org/officeDocument/2006/relationships/slideLayout" Target="../slideLayouts/slideLayout1115.xml"/><Relationship Id="rId7" Type="http://schemas.openxmlformats.org/officeDocument/2006/relationships/slideLayout" Target="../slideLayouts/slideLayout1114.xml"/><Relationship Id="rId6" Type="http://schemas.openxmlformats.org/officeDocument/2006/relationships/slideLayout" Target="../slideLayouts/slideLayout1113.xml"/><Relationship Id="rId5" Type="http://schemas.openxmlformats.org/officeDocument/2006/relationships/slideLayout" Target="../slideLayouts/slideLayout1112.xml"/><Relationship Id="rId4" Type="http://schemas.openxmlformats.org/officeDocument/2006/relationships/slideLayout" Target="../slideLayouts/slideLayout1111.xml"/><Relationship Id="rId3" Type="http://schemas.openxmlformats.org/officeDocument/2006/relationships/slideLayout" Target="../slideLayouts/slideLayout1110.xml"/><Relationship Id="rId2" Type="http://schemas.openxmlformats.org/officeDocument/2006/relationships/slideLayout" Target="../slideLayouts/slideLayout1109.xml"/><Relationship Id="rId19" Type="http://schemas.openxmlformats.org/officeDocument/2006/relationships/theme" Target="../theme/theme65.xml"/><Relationship Id="rId18" Type="http://schemas.openxmlformats.org/officeDocument/2006/relationships/slideLayout" Target="../slideLayouts/slideLayout1125.xml"/><Relationship Id="rId17" Type="http://schemas.openxmlformats.org/officeDocument/2006/relationships/slideLayout" Target="../slideLayouts/slideLayout1124.xml"/><Relationship Id="rId16" Type="http://schemas.openxmlformats.org/officeDocument/2006/relationships/slideLayout" Target="../slideLayouts/slideLayout1123.xml"/><Relationship Id="rId15" Type="http://schemas.openxmlformats.org/officeDocument/2006/relationships/slideLayout" Target="../slideLayouts/slideLayout1122.xml"/><Relationship Id="rId14" Type="http://schemas.openxmlformats.org/officeDocument/2006/relationships/slideLayout" Target="../slideLayouts/slideLayout1121.xml"/><Relationship Id="rId13" Type="http://schemas.openxmlformats.org/officeDocument/2006/relationships/slideLayout" Target="../slideLayouts/slideLayout1120.xml"/><Relationship Id="rId12" Type="http://schemas.openxmlformats.org/officeDocument/2006/relationships/slideLayout" Target="../slideLayouts/slideLayout1119.xml"/><Relationship Id="rId11" Type="http://schemas.openxmlformats.org/officeDocument/2006/relationships/slideLayout" Target="../slideLayouts/slideLayout1118.xml"/><Relationship Id="rId10" Type="http://schemas.openxmlformats.org/officeDocument/2006/relationships/slideLayout" Target="../slideLayouts/slideLayout1117.xml"/><Relationship Id="rId1" Type="http://schemas.openxmlformats.org/officeDocument/2006/relationships/slideLayout" Target="../slideLayouts/slideLayout1108.xml"/></Relationships>
</file>

<file path=ppt/slideMasters/_rels/slideMaster6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134.xml"/><Relationship Id="rId8" Type="http://schemas.openxmlformats.org/officeDocument/2006/relationships/slideLayout" Target="../slideLayouts/slideLayout1133.xml"/><Relationship Id="rId7" Type="http://schemas.openxmlformats.org/officeDocument/2006/relationships/slideLayout" Target="../slideLayouts/slideLayout1132.xml"/><Relationship Id="rId6" Type="http://schemas.openxmlformats.org/officeDocument/2006/relationships/slideLayout" Target="../slideLayouts/slideLayout1131.xml"/><Relationship Id="rId5" Type="http://schemas.openxmlformats.org/officeDocument/2006/relationships/slideLayout" Target="../slideLayouts/slideLayout1130.xml"/><Relationship Id="rId4" Type="http://schemas.openxmlformats.org/officeDocument/2006/relationships/slideLayout" Target="../slideLayouts/slideLayout1129.xml"/><Relationship Id="rId3" Type="http://schemas.openxmlformats.org/officeDocument/2006/relationships/slideLayout" Target="../slideLayouts/slideLayout1128.xml"/><Relationship Id="rId2" Type="http://schemas.openxmlformats.org/officeDocument/2006/relationships/slideLayout" Target="../slideLayouts/slideLayout1127.xml"/><Relationship Id="rId19" Type="http://schemas.openxmlformats.org/officeDocument/2006/relationships/theme" Target="../theme/theme66.xml"/><Relationship Id="rId18" Type="http://schemas.openxmlformats.org/officeDocument/2006/relationships/slideLayout" Target="../slideLayouts/slideLayout1143.xml"/><Relationship Id="rId17" Type="http://schemas.openxmlformats.org/officeDocument/2006/relationships/slideLayout" Target="../slideLayouts/slideLayout1142.xml"/><Relationship Id="rId16" Type="http://schemas.openxmlformats.org/officeDocument/2006/relationships/slideLayout" Target="../slideLayouts/slideLayout1141.xml"/><Relationship Id="rId15" Type="http://schemas.openxmlformats.org/officeDocument/2006/relationships/slideLayout" Target="../slideLayouts/slideLayout1140.xml"/><Relationship Id="rId14" Type="http://schemas.openxmlformats.org/officeDocument/2006/relationships/slideLayout" Target="../slideLayouts/slideLayout1139.xml"/><Relationship Id="rId13" Type="http://schemas.openxmlformats.org/officeDocument/2006/relationships/slideLayout" Target="../slideLayouts/slideLayout1138.xml"/><Relationship Id="rId12" Type="http://schemas.openxmlformats.org/officeDocument/2006/relationships/slideLayout" Target="../slideLayouts/slideLayout1137.xml"/><Relationship Id="rId11" Type="http://schemas.openxmlformats.org/officeDocument/2006/relationships/slideLayout" Target="../slideLayouts/slideLayout1136.xml"/><Relationship Id="rId10" Type="http://schemas.openxmlformats.org/officeDocument/2006/relationships/slideLayout" Target="../slideLayouts/slideLayout1135.xml"/><Relationship Id="rId1" Type="http://schemas.openxmlformats.org/officeDocument/2006/relationships/slideLayout" Target="../slideLayouts/slideLayout1126.xml"/></Relationships>
</file>

<file path=ppt/slideMasters/_rels/slideMaster6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152.xml"/><Relationship Id="rId8" Type="http://schemas.openxmlformats.org/officeDocument/2006/relationships/slideLayout" Target="../slideLayouts/slideLayout1151.xml"/><Relationship Id="rId7" Type="http://schemas.openxmlformats.org/officeDocument/2006/relationships/slideLayout" Target="../slideLayouts/slideLayout1150.xml"/><Relationship Id="rId6" Type="http://schemas.openxmlformats.org/officeDocument/2006/relationships/slideLayout" Target="../slideLayouts/slideLayout1149.xml"/><Relationship Id="rId5" Type="http://schemas.openxmlformats.org/officeDocument/2006/relationships/slideLayout" Target="../slideLayouts/slideLayout1148.xml"/><Relationship Id="rId4" Type="http://schemas.openxmlformats.org/officeDocument/2006/relationships/slideLayout" Target="../slideLayouts/slideLayout1147.xml"/><Relationship Id="rId3" Type="http://schemas.openxmlformats.org/officeDocument/2006/relationships/slideLayout" Target="../slideLayouts/slideLayout1146.xml"/><Relationship Id="rId2" Type="http://schemas.openxmlformats.org/officeDocument/2006/relationships/slideLayout" Target="../slideLayouts/slideLayout1145.xml"/><Relationship Id="rId19" Type="http://schemas.openxmlformats.org/officeDocument/2006/relationships/theme" Target="../theme/theme67.xml"/><Relationship Id="rId18" Type="http://schemas.openxmlformats.org/officeDocument/2006/relationships/slideLayout" Target="../slideLayouts/slideLayout1161.xml"/><Relationship Id="rId17" Type="http://schemas.openxmlformats.org/officeDocument/2006/relationships/slideLayout" Target="../slideLayouts/slideLayout1160.xml"/><Relationship Id="rId16" Type="http://schemas.openxmlformats.org/officeDocument/2006/relationships/slideLayout" Target="../slideLayouts/slideLayout1159.xml"/><Relationship Id="rId15" Type="http://schemas.openxmlformats.org/officeDocument/2006/relationships/slideLayout" Target="../slideLayouts/slideLayout1158.xml"/><Relationship Id="rId14" Type="http://schemas.openxmlformats.org/officeDocument/2006/relationships/slideLayout" Target="../slideLayouts/slideLayout1157.xml"/><Relationship Id="rId13" Type="http://schemas.openxmlformats.org/officeDocument/2006/relationships/slideLayout" Target="../slideLayouts/slideLayout1156.xml"/><Relationship Id="rId12" Type="http://schemas.openxmlformats.org/officeDocument/2006/relationships/slideLayout" Target="../slideLayouts/slideLayout1155.xml"/><Relationship Id="rId11" Type="http://schemas.openxmlformats.org/officeDocument/2006/relationships/slideLayout" Target="../slideLayouts/slideLayout1154.xml"/><Relationship Id="rId10" Type="http://schemas.openxmlformats.org/officeDocument/2006/relationships/slideLayout" Target="../slideLayouts/slideLayout1153.xml"/><Relationship Id="rId1" Type="http://schemas.openxmlformats.org/officeDocument/2006/relationships/slideLayout" Target="../slideLayouts/slideLayout1144.xml"/></Relationships>
</file>

<file path=ppt/slideMasters/_rels/slideMaster6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170.xml"/><Relationship Id="rId8" Type="http://schemas.openxmlformats.org/officeDocument/2006/relationships/slideLayout" Target="../slideLayouts/slideLayout1169.xml"/><Relationship Id="rId7" Type="http://schemas.openxmlformats.org/officeDocument/2006/relationships/slideLayout" Target="../slideLayouts/slideLayout1168.xml"/><Relationship Id="rId6" Type="http://schemas.openxmlformats.org/officeDocument/2006/relationships/slideLayout" Target="../slideLayouts/slideLayout1167.xml"/><Relationship Id="rId5" Type="http://schemas.openxmlformats.org/officeDocument/2006/relationships/slideLayout" Target="../slideLayouts/slideLayout1166.xml"/><Relationship Id="rId4" Type="http://schemas.openxmlformats.org/officeDocument/2006/relationships/slideLayout" Target="../slideLayouts/slideLayout1165.xml"/><Relationship Id="rId3" Type="http://schemas.openxmlformats.org/officeDocument/2006/relationships/slideLayout" Target="../slideLayouts/slideLayout1164.xml"/><Relationship Id="rId2" Type="http://schemas.openxmlformats.org/officeDocument/2006/relationships/slideLayout" Target="../slideLayouts/slideLayout1163.xml"/><Relationship Id="rId19" Type="http://schemas.openxmlformats.org/officeDocument/2006/relationships/theme" Target="../theme/theme68.xml"/><Relationship Id="rId18" Type="http://schemas.openxmlformats.org/officeDocument/2006/relationships/slideLayout" Target="../slideLayouts/slideLayout1179.xml"/><Relationship Id="rId17" Type="http://schemas.openxmlformats.org/officeDocument/2006/relationships/slideLayout" Target="../slideLayouts/slideLayout1178.xml"/><Relationship Id="rId16" Type="http://schemas.openxmlformats.org/officeDocument/2006/relationships/slideLayout" Target="../slideLayouts/slideLayout1177.xml"/><Relationship Id="rId15" Type="http://schemas.openxmlformats.org/officeDocument/2006/relationships/slideLayout" Target="../slideLayouts/slideLayout1176.xml"/><Relationship Id="rId14" Type="http://schemas.openxmlformats.org/officeDocument/2006/relationships/slideLayout" Target="../slideLayouts/slideLayout1175.xml"/><Relationship Id="rId13" Type="http://schemas.openxmlformats.org/officeDocument/2006/relationships/slideLayout" Target="../slideLayouts/slideLayout1174.xml"/><Relationship Id="rId12" Type="http://schemas.openxmlformats.org/officeDocument/2006/relationships/slideLayout" Target="../slideLayouts/slideLayout1173.xml"/><Relationship Id="rId11" Type="http://schemas.openxmlformats.org/officeDocument/2006/relationships/slideLayout" Target="../slideLayouts/slideLayout1172.xml"/><Relationship Id="rId10" Type="http://schemas.openxmlformats.org/officeDocument/2006/relationships/slideLayout" Target="../slideLayouts/slideLayout1171.xml"/><Relationship Id="rId1" Type="http://schemas.openxmlformats.org/officeDocument/2006/relationships/slideLayout" Target="../slideLayouts/slideLayout1162.xml"/></Relationships>
</file>

<file path=ppt/slideMasters/_rels/slideMaster6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188.xml"/><Relationship Id="rId8" Type="http://schemas.openxmlformats.org/officeDocument/2006/relationships/slideLayout" Target="../slideLayouts/slideLayout1187.xml"/><Relationship Id="rId7" Type="http://schemas.openxmlformats.org/officeDocument/2006/relationships/slideLayout" Target="../slideLayouts/slideLayout1186.xml"/><Relationship Id="rId6" Type="http://schemas.openxmlformats.org/officeDocument/2006/relationships/slideLayout" Target="../slideLayouts/slideLayout1185.xml"/><Relationship Id="rId5" Type="http://schemas.openxmlformats.org/officeDocument/2006/relationships/slideLayout" Target="../slideLayouts/slideLayout1184.xml"/><Relationship Id="rId4" Type="http://schemas.openxmlformats.org/officeDocument/2006/relationships/slideLayout" Target="../slideLayouts/slideLayout1183.xml"/><Relationship Id="rId3" Type="http://schemas.openxmlformats.org/officeDocument/2006/relationships/slideLayout" Target="../slideLayouts/slideLayout1182.xml"/><Relationship Id="rId2" Type="http://schemas.openxmlformats.org/officeDocument/2006/relationships/slideLayout" Target="../slideLayouts/slideLayout1181.xml"/><Relationship Id="rId19" Type="http://schemas.openxmlformats.org/officeDocument/2006/relationships/theme" Target="../theme/theme69.xml"/><Relationship Id="rId18" Type="http://schemas.openxmlformats.org/officeDocument/2006/relationships/slideLayout" Target="../slideLayouts/slideLayout1197.xml"/><Relationship Id="rId17" Type="http://schemas.openxmlformats.org/officeDocument/2006/relationships/slideLayout" Target="../slideLayouts/slideLayout1196.xml"/><Relationship Id="rId16" Type="http://schemas.openxmlformats.org/officeDocument/2006/relationships/slideLayout" Target="../slideLayouts/slideLayout1195.xml"/><Relationship Id="rId15" Type="http://schemas.openxmlformats.org/officeDocument/2006/relationships/slideLayout" Target="../slideLayouts/slideLayout1194.xml"/><Relationship Id="rId14" Type="http://schemas.openxmlformats.org/officeDocument/2006/relationships/slideLayout" Target="../slideLayouts/slideLayout1193.xml"/><Relationship Id="rId13" Type="http://schemas.openxmlformats.org/officeDocument/2006/relationships/slideLayout" Target="../slideLayouts/slideLayout1192.xml"/><Relationship Id="rId12" Type="http://schemas.openxmlformats.org/officeDocument/2006/relationships/slideLayout" Target="../slideLayouts/slideLayout1191.xml"/><Relationship Id="rId11" Type="http://schemas.openxmlformats.org/officeDocument/2006/relationships/slideLayout" Target="../slideLayouts/slideLayout1190.xml"/><Relationship Id="rId10" Type="http://schemas.openxmlformats.org/officeDocument/2006/relationships/slideLayout" Target="../slideLayouts/slideLayout1189.xml"/><Relationship Id="rId1" Type="http://schemas.openxmlformats.org/officeDocument/2006/relationships/slideLayout" Target="../slideLayouts/slideLayout1180.xml"/></Relationships>
</file>

<file path=ppt/slideMasters/_rels/slideMaster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0.xml"/><Relationship Id="rId8" Type="http://schemas.openxmlformats.org/officeDocument/2006/relationships/slideLayout" Target="../slideLayouts/slideLayout69.xml"/><Relationship Id="rId7" Type="http://schemas.openxmlformats.org/officeDocument/2006/relationships/slideLayout" Target="../slideLayouts/slideLayout68.xml"/><Relationship Id="rId6" Type="http://schemas.openxmlformats.org/officeDocument/2006/relationships/slideLayout" Target="../slideLayouts/slideLayout67.xml"/><Relationship Id="rId5" Type="http://schemas.openxmlformats.org/officeDocument/2006/relationships/slideLayout" Target="../slideLayouts/slideLayout66.xml"/><Relationship Id="rId4" Type="http://schemas.openxmlformats.org/officeDocument/2006/relationships/slideLayout" Target="../slideLayouts/slideLayout65.xml"/><Relationship Id="rId3" Type="http://schemas.openxmlformats.org/officeDocument/2006/relationships/slideLayout" Target="../slideLayouts/slideLayout64.xml"/><Relationship Id="rId21" Type="http://schemas.openxmlformats.org/officeDocument/2006/relationships/theme" Target="../theme/theme7.xml"/><Relationship Id="rId20" Type="http://schemas.openxmlformats.org/officeDocument/2006/relationships/slideLayout" Target="../slideLayouts/slideLayout81.xml"/><Relationship Id="rId2" Type="http://schemas.openxmlformats.org/officeDocument/2006/relationships/slideLayout" Target="../slideLayouts/slideLayout63.xml"/><Relationship Id="rId19" Type="http://schemas.openxmlformats.org/officeDocument/2006/relationships/slideLayout" Target="../slideLayouts/slideLayout80.xml"/><Relationship Id="rId18" Type="http://schemas.openxmlformats.org/officeDocument/2006/relationships/slideLayout" Target="../slideLayouts/slideLayout79.xml"/><Relationship Id="rId17" Type="http://schemas.openxmlformats.org/officeDocument/2006/relationships/slideLayout" Target="../slideLayouts/slideLayout78.xml"/><Relationship Id="rId16" Type="http://schemas.openxmlformats.org/officeDocument/2006/relationships/slideLayout" Target="../slideLayouts/slideLayout77.xml"/><Relationship Id="rId15" Type="http://schemas.openxmlformats.org/officeDocument/2006/relationships/slideLayout" Target="../slideLayouts/slideLayout76.xml"/><Relationship Id="rId14" Type="http://schemas.openxmlformats.org/officeDocument/2006/relationships/slideLayout" Target="../slideLayouts/slideLayout75.xml"/><Relationship Id="rId13" Type="http://schemas.openxmlformats.org/officeDocument/2006/relationships/slideLayout" Target="../slideLayouts/slideLayout74.xml"/><Relationship Id="rId12" Type="http://schemas.openxmlformats.org/officeDocument/2006/relationships/slideLayout" Target="../slideLayouts/slideLayout73.xml"/><Relationship Id="rId11" Type="http://schemas.openxmlformats.org/officeDocument/2006/relationships/slideLayout" Target="../slideLayouts/slideLayout72.xml"/><Relationship Id="rId10" Type="http://schemas.openxmlformats.org/officeDocument/2006/relationships/slideLayout" Target="../slideLayouts/slideLayout71.xml"/><Relationship Id="rId1" Type="http://schemas.openxmlformats.org/officeDocument/2006/relationships/slideLayout" Target="../slideLayouts/slideLayout62.xml"/></Relationships>
</file>

<file path=ppt/slideMasters/_rels/slideMaster7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206.xml"/><Relationship Id="rId8" Type="http://schemas.openxmlformats.org/officeDocument/2006/relationships/slideLayout" Target="../slideLayouts/slideLayout1205.xml"/><Relationship Id="rId7" Type="http://schemas.openxmlformats.org/officeDocument/2006/relationships/slideLayout" Target="../slideLayouts/slideLayout1204.xml"/><Relationship Id="rId6" Type="http://schemas.openxmlformats.org/officeDocument/2006/relationships/slideLayout" Target="../slideLayouts/slideLayout1203.xml"/><Relationship Id="rId5" Type="http://schemas.openxmlformats.org/officeDocument/2006/relationships/slideLayout" Target="../slideLayouts/slideLayout1202.xml"/><Relationship Id="rId4" Type="http://schemas.openxmlformats.org/officeDocument/2006/relationships/slideLayout" Target="../slideLayouts/slideLayout1201.xml"/><Relationship Id="rId3" Type="http://schemas.openxmlformats.org/officeDocument/2006/relationships/slideLayout" Target="../slideLayouts/slideLayout1200.xml"/><Relationship Id="rId2" Type="http://schemas.openxmlformats.org/officeDocument/2006/relationships/slideLayout" Target="../slideLayouts/slideLayout1199.xml"/><Relationship Id="rId19" Type="http://schemas.openxmlformats.org/officeDocument/2006/relationships/theme" Target="../theme/theme70.xml"/><Relationship Id="rId18" Type="http://schemas.openxmlformats.org/officeDocument/2006/relationships/slideLayout" Target="../slideLayouts/slideLayout1215.xml"/><Relationship Id="rId17" Type="http://schemas.openxmlformats.org/officeDocument/2006/relationships/slideLayout" Target="../slideLayouts/slideLayout1214.xml"/><Relationship Id="rId16" Type="http://schemas.openxmlformats.org/officeDocument/2006/relationships/slideLayout" Target="../slideLayouts/slideLayout1213.xml"/><Relationship Id="rId15" Type="http://schemas.openxmlformats.org/officeDocument/2006/relationships/slideLayout" Target="../slideLayouts/slideLayout1212.xml"/><Relationship Id="rId14" Type="http://schemas.openxmlformats.org/officeDocument/2006/relationships/slideLayout" Target="../slideLayouts/slideLayout1211.xml"/><Relationship Id="rId13" Type="http://schemas.openxmlformats.org/officeDocument/2006/relationships/slideLayout" Target="../slideLayouts/slideLayout1210.xml"/><Relationship Id="rId12" Type="http://schemas.openxmlformats.org/officeDocument/2006/relationships/slideLayout" Target="../slideLayouts/slideLayout1209.xml"/><Relationship Id="rId11" Type="http://schemas.openxmlformats.org/officeDocument/2006/relationships/slideLayout" Target="../slideLayouts/slideLayout1208.xml"/><Relationship Id="rId10" Type="http://schemas.openxmlformats.org/officeDocument/2006/relationships/slideLayout" Target="../slideLayouts/slideLayout1207.xml"/><Relationship Id="rId1" Type="http://schemas.openxmlformats.org/officeDocument/2006/relationships/slideLayout" Target="../slideLayouts/slideLayout1198.xml"/></Relationships>
</file>

<file path=ppt/slideMasters/_rels/slideMaster7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224.xml"/><Relationship Id="rId8" Type="http://schemas.openxmlformats.org/officeDocument/2006/relationships/slideLayout" Target="../slideLayouts/slideLayout1223.xml"/><Relationship Id="rId7" Type="http://schemas.openxmlformats.org/officeDocument/2006/relationships/slideLayout" Target="../slideLayouts/slideLayout1222.xml"/><Relationship Id="rId6" Type="http://schemas.openxmlformats.org/officeDocument/2006/relationships/slideLayout" Target="../slideLayouts/slideLayout1221.xml"/><Relationship Id="rId5" Type="http://schemas.openxmlformats.org/officeDocument/2006/relationships/slideLayout" Target="../slideLayouts/slideLayout1220.xml"/><Relationship Id="rId4" Type="http://schemas.openxmlformats.org/officeDocument/2006/relationships/slideLayout" Target="../slideLayouts/slideLayout1219.xml"/><Relationship Id="rId3" Type="http://schemas.openxmlformats.org/officeDocument/2006/relationships/slideLayout" Target="../slideLayouts/slideLayout1218.xml"/><Relationship Id="rId2" Type="http://schemas.openxmlformats.org/officeDocument/2006/relationships/slideLayout" Target="../slideLayouts/slideLayout1217.xml"/><Relationship Id="rId19" Type="http://schemas.openxmlformats.org/officeDocument/2006/relationships/theme" Target="../theme/theme71.xml"/><Relationship Id="rId18" Type="http://schemas.openxmlformats.org/officeDocument/2006/relationships/slideLayout" Target="../slideLayouts/slideLayout1233.xml"/><Relationship Id="rId17" Type="http://schemas.openxmlformats.org/officeDocument/2006/relationships/slideLayout" Target="../slideLayouts/slideLayout1232.xml"/><Relationship Id="rId16" Type="http://schemas.openxmlformats.org/officeDocument/2006/relationships/slideLayout" Target="../slideLayouts/slideLayout1231.xml"/><Relationship Id="rId15" Type="http://schemas.openxmlformats.org/officeDocument/2006/relationships/slideLayout" Target="../slideLayouts/slideLayout1230.xml"/><Relationship Id="rId14" Type="http://schemas.openxmlformats.org/officeDocument/2006/relationships/slideLayout" Target="../slideLayouts/slideLayout1229.xml"/><Relationship Id="rId13" Type="http://schemas.openxmlformats.org/officeDocument/2006/relationships/slideLayout" Target="../slideLayouts/slideLayout1228.xml"/><Relationship Id="rId12" Type="http://schemas.openxmlformats.org/officeDocument/2006/relationships/slideLayout" Target="../slideLayouts/slideLayout1227.xml"/><Relationship Id="rId11" Type="http://schemas.openxmlformats.org/officeDocument/2006/relationships/slideLayout" Target="../slideLayouts/slideLayout1226.xml"/><Relationship Id="rId10" Type="http://schemas.openxmlformats.org/officeDocument/2006/relationships/slideLayout" Target="../slideLayouts/slideLayout1225.xml"/><Relationship Id="rId1" Type="http://schemas.openxmlformats.org/officeDocument/2006/relationships/slideLayout" Target="../slideLayouts/slideLayout1216.xml"/></Relationships>
</file>

<file path=ppt/slideMasters/_rels/slideMaster7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242.xml"/><Relationship Id="rId8" Type="http://schemas.openxmlformats.org/officeDocument/2006/relationships/slideLayout" Target="../slideLayouts/slideLayout1241.xml"/><Relationship Id="rId7" Type="http://schemas.openxmlformats.org/officeDocument/2006/relationships/slideLayout" Target="../slideLayouts/slideLayout1240.xml"/><Relationship Id="rId6" Type="http://schemas.openxmlformats.org/officeDocument/2006/relationships/slideLayout" Target="../slideLayouts/slideLayout1239.xml"/><Relationship Id="rId5" Type="http://schemas.openxmlformats.org/officeDocument/2006/relationships/slideLayout" Target="../slideLayouts/slideLayout1238.xml"/><Relationship Id="rId4" Type="http://schemas.openxmlformats.org/officeDocument/2006/relationships/slideLayout" Target="../slideLayouts/slideLayout1237.xml"/><Relationship Id="rId3" Type="http://schemas.openxmlformats.org/officeDocument/2006/relationships/slideLayout" Target="../slideLayouts/slideLayout1236.xml"/><Relationship Id="rId2" Type="http://schemas.openxmlformats.org/officeDocument/2006/relationships/slideLayout" Target="../slideLayouts/slideLayout1235.xml"/><Relationship Id="rId19" Type="http://schemas.openxmlformats.org/officeDocument/2006/relationships/theme" Target="../theme/theme72.xml"/><Relationship Id="rId18" Type="http://schemas.openxmlformats.org/officeDocument/2006/relationships/slideLayout" Target="../slideLayouts/slideLayout1251.xml"/><Relationship Id="rId17" Type="http://schemas.openxmlformats.org/officeDocument/2006/relationships/slideLayout" Target="../slideLayouts/slideLayout1250.xml"/><Relationship Id="rId16" Type="http://schemas.openxmlformats.org/officeDocument/2006/relationships/slideLayout" Target="../slideLayouts/slideLayout1249.xml"/><Relationship Id="rId15" Type="http://schemas.openxmlformats.org/officeDocument/2006/relationships/slideLayout" Target="../slideLayouts/slideLayout1248.xml"/><Relationship Id="rId14" Type="http://schemas.openxmlformats.org/officeDocument/2006/relationships/slideLayout" Target="../slideLayouts/slideLayout1247.xml"/><Relationship Id="rId13" Type="http://schemas.openxmlformats.org/officeDocument/2006/relationships/slideLayout" Target="../slideLayouts/slideLayout1246.xml"/><Relationship Id="rId12" Type="http://schemas.openxmlformats.org/officeDocument/2006/relationships/slideLayout" Target="../slideLayouts/slideLayout1245.xml"/><Relationship Id="rId11" Type="http://schemas.openxmlformats.org/officeDocument/2006/relationships/slideLayout" Target="../slideLayouts/slideLayout1244.xml"/><Relationship Id="rId10" Type="http://schemas.openxmlformats.org/officeDocument/2006/relationships/slideLayout" Target="../slideLayouts/slideLayout1243.xml"/><Relationship Id="rId1" Type="http://schemas.openxmlformats.org/officeDocument/2006/relationships/slideLayout" Target="../slideLayouts/slideLayout1234.xml"/></Relationships>
</file>

<file path=ppt/slideMasters/_rels/slideMaster7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260.xml"/><Relationship Id="rId8" Type="http://schemas.openxmlformats.org/officeDocument/2006/relationships/slideLayout" Target="../slideLayouts/slideLayout1259.xml"/><Relationship Id="rId7" Type="http://schemas.openxmlformats.org/officeDocument/2006/relationships/slideLayout" Target="../slideLayouts/slideLayout1258.xml"/><Relationship Id="rId6" Type="http://schemas.openxmlformats.org/officeDocument/2006/relationships/slideLayout" Target="../slideLayouts/slideLayout1257.xml"/><Relationship Id="rId5" Type="http://schemas.openxmlformats.org/officeDocument/2006/relationships/slideLayout" Target="../slideLayouts/slideLayout1256.xml"/><Relationship Id="rId4" Type="http://schemas.openxmlformats.org/officeDocument/2006/relationships/slideLayout" Target="../slideLayouts/slideLayout1255.xml"/><Relationship Id="rId3" Type="http://schemas.openxmlformats.org/officeDocument/2006/relationships/slideLayout" Target="../slideLayouts/slideLayout1254.xml"/><Relationship Id="rId2" Type="http://schemas.openxmlformats.org/officeDocument/2006/relationships/slideLayout" Target="../slideLayouts/slideLayout1253.xml"/><Relationship Id="rId19" Type="http://schemas.openxmlformats.org/officeDocument/2006/relationships/theme" Target="../theme/theme73.xml"/><Relationship Id="rId18" Type="http://schemas.openxmlformats.org/officeDocument/2006/relationships/slideLayout" Target="../slideLayouts/slideLayout1269.xml"/><Relationship Id="rId17" Type="http://schemas.openxmlformats.org/officeDocument/2006/relationships/slideLayout" Target="../slideLayouts/slideLayout1268.xml"/><Relationship Id="rId16" Type="http://schemas.openxmlformats.org/officeDocument/2006/relationships/slideLayout" Target="../slideLayouts/slideLayout1267.xml"/><Relationship Id="rId15" Type="http://schemas.openxmlformats.org/officeDocument/2006/relationships/slideLayout" Target="../slideLayouts/slideLayout1266.xml"/><Relationship Id="rId14" Type="http://schemas.openxmlformats.org/officeDocument/2006/relationships/slideLayout" Target="../slideLayouts/slideLayout1265.xml"/><Relationship Id="rId13" Type="http://schemas.openxmlformats.org/officeDocument/2006/relationships/slideLayout" Target="../slideLayouts/slideLayout1264.xml"/><Relationship Id="rId12" Type="http://schemas.openxmlformats.org/officeDocument/2006/relationships/slideLayout" Target="../slideLayouts/slideLayout1263.xml"/><Relationship Id="rId11" Type="http://schemas.openxmlformats.org/officeDocument/2006/relationships/slideLayout" Target="../slideLayouts/slideLayout1262.xml"/><Relationship Id="rId10" Type="http://schemas.openxmlformats.org/officeDocument/2006/relationships/slideLayout" Target="../slideLayouts/slideLayout1261.xml"/><Relationship Id="rId1" Type="http://schemas.openxmlformats.org/officeDocument/2006/relationships/slideLayout" Target="../slideLayouts/slideLayout1252.xml"/></Relationships>
</file>

<file path=ppt/slideMasters/_rels/slideMaster7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278.xml"/><Relationship Id="rId8" Type="http://schemas.openxmlformats.org/officeDocument/2006/relationships/slideLayout" Target="../slideLayouts/slideLayout1277.xml"/><Relationship Id="rId7" Type="http://schemas.openxmlformats.org/officeDocument/2006/relationships/slideLayout" Target="../slideLayouts/slideLayout1276.xml"/><Relationship Id="rId6" Type="http://schemas.openxmlformats.org/officeDocument/2006/relationships/slideLayout" Target="../slideLayouts/slideLayout1275.xml"/><Relationship Id="rId5" Type="http://schemas.openxmlformats.org/officeDocument/2006/relationships/slideLayout" Target="../slideLayouts/slideLayout1274.xml"/><Relationship Id="rId4" Type="http://schemas.openxmlformats.org/officeDocument/2006/relationships/slideLayout" Target="../slideLayouts/slideLayout1273.xml"/><Relationship Id="rId3" Type="http://schemas.openxmlformats.org/officeDocument/2006/relationships/slideLayout" Target="../slideLayouts/slideLayout1272.xml"/><Relationship Id="rId2" Type="http://schemas.openxmlformats.org/officeDocument/2006/relationships/slideLayout" Target="../slideLayouts/slideLayout1271.xml"/><Relationship Id="rId19" Type="http://schemas.openxmlformats.org/officeDocument/2006/relationships/theme" Target="../theme/theme74.xml"/><Relationship Id="rId18" Type="http://schemas.openxmlformats.org/officeDocument/2006/relationships/slideLayout" Target="../slideLayouts/slideLayout1287.xml"/><Relationship Id="rId17" Type="http://schemas.openxmlformats.org/officeDocument/2006/relationships/slideLayout" Target="../slideLayouts/slideLayout1286.xml"/><Relationship Id="rId16" Type="http://schemas.openxmlformats.org/officeDocument/2006/relationships/slideLayout" Target="../slideLayouts/slideLayout1285.xml"/><Relationship Id="rId15" Type="http://schemas.openxmlformats.org/officeDocument/2006/relationships/slideLayout" Target="../slideLayouts/slideLayout1284.xml"/><Relationship Id="rId14" Type="http://schemas.openxmlformats.org/officeDocument/2006/relationships/slideLayout" Target="../slideLayouts/slideLayout1283.xml"/><Relationship Id="rId13" Type="http://schemas.openxmlformats.org/officeDocument/2006/relationships/slideLayout" Target="../slideLayouts/slideLayout1282.xml"/><Relationship Id="rId12" Type="http://schemas.openxmlformats.org/officeDocument/2006/relationships/slideLayout" Target="../slideLayouts/slideLayout1281.xml"/><Relationship Id="rId11" Type="http://schemas.openxmlformats.org/officeDocument/2006/relationships/slideLayout" Target="../slideLayouts/slideLayout1280.xml"/><Relationship Id="rId10" Type="http://schemas.openxmlformats.org/officeDocument/2006/relationships/slideLayout" Target="../slideLayouts/slideLayout1279.xml"/><Relationship Id="rId1" Type="http://schemas.openxmlformats.org/officeDocument/2006/relationships/slideLayout" Target="../slideLayouts/slideLayout1270.xml"/></Relationships>
</file>

<file path=ppt/slideMasters/_rels/slideMaster7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296.xml"/><Relationship Id="rId8" Type="http://schemas.openxmlformats.org/officeDocument/2006/relationships/slideLayout" Target="../slideLayouts/slideLayout1295.xml"/><Relationship Id="rId7" Type="http://schemas.openxmlformats.org/officeDocument/2006/relationships/slideLayout" Target="../slideLayouts/slideLayout1294.xml"/><Relationship Id="rId6" Type="http://schemas.openxmlformats.org/officeDocument/2006/relationships/slideLayout" Target="../slideLayouts/slideLayout1293.xml"/><Relationship Id="rId5" Type="http://schemas.openxmlformats.org/officeDocument/2006/relationships/slideLayout" Target="../slideLayouts/slideLayout1292.xml"/><Relationship Id="rId4" Type="http://schemas.openxmlformats.org/officeDocument/2006/relationships/slideLayout" Target="../slideLayouts/slideLayout1291.xml"/><Relationship Id="rId3" Type="http://schemas.openxmlformats.org/officeDocument/2006/relationships/slideLayout" Target="../slideLayouts/slideLayout1290.xml"/><Relationship Id="rId2" Type="http://schemas.openxmlformats.org/officeDocument/2006/relationships/slideLayout" Target="../slideLayouts/slideLayout1289.xml"/><Relationship Id="rId19" Type="http://schemas.openxmlformats.org/officeDocument/2006/relationships/theme" Target="../theme/theme75.xml"/><Relationship Id="rId18" Type="http://schemas.openxmlformats.org/officeDocument/2006/relationships/slideLayout" Target="../slideLayouts/slideLayout1305.xml"/><Relationship Id="rId17" Type="http://schemas.openxmlformats.org/officeDocument/2006/relationships/slideLayout" Target="../slideLayouts/slideLayout1304.xml"/><Relationship Id="rId16" Type="http://schemas.openxmlformats.org/officeDocument/2006/relationships/slideLayout" Target="../slideLayouts/slideLayout1303.xml"/><Relationship Id="rId15" Type="http://schemas.openxmlformats.org/officeDocument/2006/relationships/slideLayout" Target="../slideLayouts/slideLayout1302.xml"/><Relationship Id="rId14" Type="http://schemas.openxmlformats.org/officeDocument/2006/relationships/slideLayout" Target="../slideLayouts/slideLayout1301.xml"/><Relationship Id="rId13" Type="http://schemas.openxmlformats.org/officeDocument/2006/relationships/slideLayout" Target="../slideLayouts/slideLayout1300.xml"/><Relationship Id="rId12" Type="http://schemas.openxmlformats.org/officeDocument/2006/relationships/slideLayout" Target="../slideLayouts/slideLayout1299.xml"/><Relationship Id="rId11" Type="http://schemas.openxmlformats.org/officeDocument/2006/relationships/slideLayout" Target="../slideLayouts/slideLayout1298.xml"/><Relationship Id="rId10" Type="http://schemas.openxmlformats.org/officeDocument/2006/relationships/slideLayout" Target="../slideLayouts/slideLayout1297.xml"/><Relationship Id="rId1" Type="http://schemas.openxmlformats.org/officeDocument/2006/relationships/slideLayout" Target="../slideLayouts/slideLayout1288.xml"/></Relationships>
</file>

<file path=ppt/slideMasters/_rels/slideMaster7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314.xml"/><Relationship Id="rId8" Type="http://schemas.openxmlformats.org/officeDocument/2006/relationships/slideLayout" Target="../slideLayouts/slideLayout1313.xml"/><Relationship Id="rId7" Type="http://schemas.openxmlformats.org/officeDocument/2006/relationships/slideLayout" Target="../slideLayouts/slideLayout1312.xml"/><Relationship Id="rId6" Type="http://schemas.openxmlformats.org/officeDocument/2006/relationships/slideLayout" Target="../slideLayouts/slideLayout1311.xml"/><Relationship Id="rId5" Type="http://schemas.openxmlformats.org/officeDocument/2006/relationships/slideLayout" Target="../slideLayouts/slideLayout1310.xml"/><Relationship Id="rId4" Type="http://schemas.openxmlformats.org/officeDocument/2006/relationships/slideLayout" Target="../slideLayouts/slideLayout1309.xml"/><Relationship Id="rId3" Type="http://schemas.openxmlformats.org/officeDocument/2006/relationships/slideLayout" Target="../slideLayouts/slideLayout1308.xml"/><Relationship Id="rId2" Type="http://schemas.openxmlformats.org/officeDocument/2006/relationships/slideLayout" Target="../slideLayouts/slideLayout1307.xml"/><Relationship Id="rId19" Type="http://schemas.openxmlformats.org/officeDocument/2006/relationships/theme" Target="../theme/theme76.xml"/><Relationship Id="rId18" Type="http://schemas.openxmlformats.org/officeDocument/2006/relationships/slideLayout" Target="../slideLayouts/slideLayout1323.xml"/><Relationship Id="rId17" Type="http://schemas.openxmlformats.org/officeDocument/2006/relationships/slideLayout" Target="../slideLayouts/slideLayout1322.xml"/><Relationship Id="rId16" Type="http://schemas.openxmlformats.org/officeDocument/2006/relationships/slideLayout" Target="../slideLayouts/slideLayout1321.xml"/><Relationship Id="rId15" Type="http://schemas.openxmlformats.org/officeDocument/2006/relationships/slideLayout" Target="../slideLayouts/slideLayout1320.xml"/><Relationship Id="rId14" Type="http://schemas.openxmlformats.org/officeDocument/2006/relationships/slideLayout" Target="../slideLayouts/slideLayout1319.xml"/><Relationship Id="rId13" Type="http://schemas.openxmlformats.org/officeDocument/2006/relationships/slideLayout" Target="../slideLayouts/slideLayout1318.xml"/><Relationship Id="rId12" Type="http://schemas.openxmlformats.org/officeDocument/2006/relationships/slideLayout" Target="../slideLayouts/slideLayout1317.xml"/><Relationship Id="rId11" Type="http://schemas.openxmlformats.org/officeDocument/2006/relationships/slideLayout" Target="../slideLayouts/slideLayout1316.xml"/><Relationship Id="rId10" Type="http://schemas.openxmlformats.org/officeDocument/2006/relationships/slideLayout" Target="../slideLayouts/slideLayout1315.xml"/><Relationship Id="rId1" Type="http://schemas.openxmlformats.org/officeDocument/2006/relationships/slideLayout" Target="../slideLayouts/slideLayout1306.xml"/></Relationships>
</file>

<file path=ppt/slideMasters/_rels/slideMaster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0.xml"/><Relationship Id="rId8" Type="http://schemas.openxmlformats.org/officeDocument/2006/relationships/slideLayout" Target="../slideLayouts/slideLayout89.xml"/><Relationship Id="rId7" Type="http://schemas.openxmlformats.org/officeDocument/2006/relationships/slideLayout" Target="../slideLayouts/slideLayout88.xml"/><Relationship Id="rId6" Type="http://schemas.openxmlformats.org/officeDocument/2006/relationships/slideLayout" Target="../slideLayouts/slideLayout87.xml"/><Relationship Id="rId5" Type="http://schemas.openxmlformats.org/officeDocument/2006/relationships/slideLayout" Target="../slideLayouts/slideLayout86.xml"/><Relationship Id="rId4" Type="http://schemas.openxmlformats.org/officeDocument/2006/relationships/slideLayout" Target="../slideLayouts/slideLayout85.xml"/><Relationship Id="rId3" Type="http://schemas.openxmlformats.org/officeDocument/2006/relationships/slideLayout" Target="../slideLayouts/slideLayout84.xml"/><Relationship Id="rId2" Type="http://schemas.openxmlformats.org/officeDocument/2006/relationships/slideLayout" Target="../slideLayouts/slideLayout83.xml"/><Relationship Id="rId19" Type="http://schemas.openxmlformats.org/officeDocument/2006/relationships/theme" Target="../theme/theme8.xml"/><Relationship Id="rId18" Type="http://schemas.openxmlformats.org/officeDocument/2006/relationships/slideLayout" Target="../slideLayouts/slideLayout99.xml"/><Relationship Id="rId17" Type="http://schemas.openxmlformats.org/officeDocument/2006/relationships/slideLayout" Target="../slideLayouts/slideLayout98.xml"/><Relationship Id="rId16" Type="http://schemas.openxmlformats.org/officeDocument/2006/relationships/slideLayout" Target="../slideLayouts/slideLayout97.xml"/><Relationship Id="rId15" Type="http://schemas.openxmlformats.org/officeDocument/2006/relationships/slideLayout" Target="../slideLayouts/slideLayout96.xml"/><Relationship Id="rId14" Type="http://schemas.openxmlformats.org/officeDocument/2006/relationships/slideLayout" Target="../slideLayouts/slideLayout95.xml"/><Relationship Id="rId13" Type="http://schemas.openxmlformats.org/officeDocument/2006/relationships/slideLayout" Target="../slideLayouts/slideLayout94.xml"/><Relationship Id="rId12" Type="http://schemas.openxmlformats.org/officeDocument/2006/relationships/slideLayout" Target="../slideLayouts/slideLayout93.xml"/><Relationship Id="rId11" Type="http://schemas.openxmlformats.org/officeDocument/2006/relationships/slideLayout" Target="../slideLayouts/slideLayout92.xml"/><Relationship Id="rId10" Type="http://schemas.openxmlformats.org/officeDocument/2006/relationships/slideLayout" Target="../slideLayouts/slideLayout91.xml"/><Relationship Id="rId1" Type="http://schemas.openxmlformats.org/officeDocument/2006/relationships/slideLayout" Target="../slideLayouts/slideLayout82.xml"/></Relationships>
</file>

<file path=ppt/slideMasters/_rels/slideMaster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08.xml"/><Relationship Id="rId8" Type="http://schemas.openxmlformats.org/officeDocument/2006/relationships/slideLayout" Target="../slideLayouts/slideLayout107.xml"/><Relationship Id="rId7" Type="http://schemas.openxmlformats.org/officeDocument/2006/relationships/slideLayout" Target="../slideLayouts/slideLayout106.xml"/><Relationship Id="rId6" Type="http://schemas.openxmlformats.org/officeDocument/2006/relationships/slideLayout" Target="../slideLayouts/slideLayout105.xml"/><Relationship Id="rId5" Type="http://schemas.openxmlformats.org/officeDocument/2006/relationships/slideLayout" Target="../slideLayouts/slideLayout104.xml"/><Relationship Id="rId4" Type="http://schemas.openxmlformats.org/officeDocument/2006/relationships/slideLayout" Target="../slideLayouts/slideLayout103.xml"/><Relationship Id="rId3" Type="http://schemas.openxmlformats.org/officeDocument/2006/relationships/slideLayout" Target="../slideLayouts/slideLayout102.xml"/><Relationship Id="rId2" Type="http://schemas.openxmlformats.org/officeDocument/2006/relationships/slideLayout" Target="../slideLayouts/slideLayout101.xml"/><Relationship Id="rId19" Type="http://schemas.openxmlformats.org/officeDocument/2006/relationships/theme" Target="../theme/theme9.xml"/><Relationship Id="rId18" Type="http://schemas.openxmlformats.org/officeDocument/2006/relationships/slideLayout" Target="../slideLayouts/slideLayout117.xml"/><Relationship Id="rId17" Type="http://schemas.openxmlformats.org/officeDocument/2006/relationships/slideLayout" Target="../slideLayouts/slideLayout116.xml"/><Relationship Id="rId16" Type="http://schemas.openxmlformats.org/officeDocument/2006/relationships/slideLayout" Target="../slideLayouts/slideLayout115.xml"/><Relationship Id="rId15" Type="http://schemas.openxmlformats.org/officeDocument/2006/relationships/slideLayout" Target="../slideLayouts/slideLayout114.xml"/><Relationship Id="rId14" Type="http://schemas.openxmlformats.org/officeDocument/2006/relationships/slideLayout" Target="../slideLayouts/slideLayout113.xml"/><Relationship Id="rId13" Type="http://schemas.openxmlformats.org/officeDocument/2006/relationships/slideLayout" Target="../slideLayouts/slideLayout112.xml"/><Relationship Id="rId12" Type="http://schemas.openxmlformats.org/officeDocument/2006/relationships/slideLayout" Target="../slideLayouts/slideLayout111.xml"/><Relationship Id="rId11" Type="http://schemas.openxmlformats.org/officeDocument/2006/relationships/slideLayout" Target="../slideLayouts/slideLayout110.xml"/><Relationship Id="rId10" Type="http://schemas.openxmlformats.org/officeDocument/2006/relationships/slideLayout" Target="../slideLayouts/slideLayout109.xml"/><Relationship Id="rId1" Type="http://schemas.openxmlformats.org/officeDocument/2006/relationships/slideLayout" Target="../slideLayouts/slideLayout10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1026" name="Shape 12"/>
          <p:cNvPicPr preferRelativeResize="0"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76250" y="5948363"/>
            <a:ext cx="1201738" cy="43973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27" name="Shape 13" descr="PPT templates-1-widescreen-FINAL-2.jpg"/>
          <p:cNvPicPr preferRelativeResize="0"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0" y="0"/>
            <a:ext cx="12180888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hdr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775" r:id="rId1"/>
    <p:sldLayoutId id="2147483776" r:id="rId2"/>
    <p:sldLayoutId id="2147483777" r:id="rId3"/>
    <p:sldLayoutId id="2147483778" r:id="rId4"/>
    <p:sldLayoutId id="2147483779" r:id="rId5"/>
    <p:sldLayoutId id="2147483780" r:id="rId6"/>
    <p:sldLayoutId id="2147483781" r:id="rId7"/>
    <p:sldLayoutId id="2147483782" r:id="rId8"/>
    <p:sldLayoutId id="2147483783" r:id="rId9"/>
    <p:sldLayoutId id="2147483784" r:id="rId10"/>
    <p:sldLayoutId id="2147483785" r:id="rId11"/>
    <p:sldLayoutId id="2147483786" r:id="rId12"/>
    <p:sldLayoutId id="2147483787" r:id="rId13"/>
    <p:sldLayoutId id="2147483788" r:id="rId14"/>
    <p:sldLayoutId id="2147483789" r:id="rId15"/>
    <p:sldLayoutId id="2147483790" r:id="rId16"/>
    <p:sldLayoutId id="2147483791" r:id="rId17"/>
    <p:sldLayoutId id="2147483792" r:id="rId18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794" r:id="rId1"/>
    <p:sldLayoutId id="2147483795" r:id="rId2"/>
    <p:sldLayoutId id="2147483796" r:id="rId3"/>
    <p:sldLayoutId id="2147483797" r:id="rId4"/>
    <p:sldLayoutId id="2147483798" r:id="rId5"/>
    <p:sldLayoutId id="2147483799" r:id="rId6"/>
    <p:sldLayoutId id="2147483800" r:id="rId7"/>
    <p:sldLayoutId id="2147483801" r:id="rId8"/>
    <p:sldLayoutId id="2147483802" r:id="rId9"/>
    <p:sldLayoutId id="2147483803" r:id="rId10"/>
    <p:sldLayoutId id="2147483804" r:id="rId11"/>
    <p:sldLayoutId id="2147483805" r:id="rId12"/>
    <p:sldLayoutId id="2147483806" r:id="rId13"/>
    <p:sldLayoutId id="2147483807" r:id="rId14"/>
    <p:sldLayoutId id="2147483808" r:id="rId15"/>
    <p:sldLayoutId id="2147483809" r:id="rId16"/>
    <p:sldLayoutId id="2147483810" r:id="rId17"/>
    <p:sldLayoutId id="2147483811" r:id="rId18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813" r:id="rId1"/>
    <p:sldLayoutId id="2147483814" r:id="rId2"/>
    <p:sldLayoutId id="2147483815" r:id="rId3"/>
    <p:sldLayoutId id="2147483816" r:id="rId4"/>
    <p:sldLayoutId id="2147483817" r:id="rId5"/>
    <p:sldLayoutId id="2147483818" r:id="rId6"/>
    <p:sldLayoutId id="2147483819" r:id="rId7"/>
    <p:sldLayoutId id="2147483820" r:id="rId8"/>
    <p:sldLayoutId id="2147483821" r:id="rId9"/>
    <p:sldLayoutId id="2147483822" r:id="rId10"/>
    <p:sldLayoutId id="2147483823" r:id="rId11"/>
    <p:sldLayoutId id="2147483824" r:id="rId12"/>
    <p:sldLayoutId id="2147483825" r:id="rId13"/>
    <p:sldLayoutId id="2147483826" r:id="rId14"/>
    <p:sldLayoutId id="2147483827" r:id="rId15"/>
    <p:sldLayoutId id="2147483828" r:id="rId16"/>
    <p:sldLayoutId id="2147483829" r:id="rId17"/>
    <p:sldLayoutId id="2147483830" r:id="rId18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832" r:id="rId1"/>
    <p:sldLayoutId id="2147483833" r:id="rId2"/>
    <p:sldLayoutId id="2147483834" r:id="rId3"/>
    <p:sldLayoutId id="2147483835" r:id="rId4"/>
    <p:sldLayoutId id="2147483836" r:id="rId5"/>
    <p:sldLayoutId id="2147483837" r:id="rId6"/>
    <p:sldLayoutId id="2147483838" r:id="rId7"/>
    <p:sldLayoutId id="2147483839" r:id="rId8"/>
    <p:sldLayoutId id="2147483840" r:id="rId9"/>
    <p:sldLayoutId id="2147483841" r:id="rId10"/>
    <p:sldLayoutId id="2147483842" r:id="rId11"/>
    <p:sldLayoutId id="2147483843" r:id="rId12"/>
    <p:sldLayoutId id="2147483844" r:id="rId13"/>
    <p:sldLayoutId id="2147483845" r:id="rId14"/>
    <p:sldLayoutId id="2147483846" r:id="rId15"/>
    <p:sldLayoutId id="2147483847" r:id="rId16"/>
    <p:sldLayoutId id="2147483848" r:id="rId17"/>
    <p:sldLayoutId id="2147483849" r:id="rId18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851" r:id="rId1"/>
    <p:sldLayoutId id="2147483852" r:id="rId2"/>
    <p:sldLayoutId id="2147483853" r:id="rId3"/>
    <p:sldLayoutId id="2147483854" r:id="rId4"/>
    <p:sldLayoutId id="2147483855" r:id="rId5"/>
    <p:sldLayoutId id="2147483856" r:id="rId6"/>
    <p:sldLayoutId id="2147483857" r:id="rId7"/>
    <p:sldLayoutId id="2147483858" r:id="rId8"/>
    <p:sldLayoutId id="2147483859" r:id="rId9"/>
    <p:sldLayoutId id="2147483860" r:id="rId10"/>
    <p:sldLayoutId id="2147483861" r:id="rId11"/>
    <p:sldLayoutId id="2147483862" r:id="rId12"/>
    <p:sldLayoutId id="2147483863" r:id="rId13"/>
    <p:sldLayoutId id="2147483864" r:id="rId14"/>
    <p:sldLayoutId id="2147483865" r:id="rId15"/>
    <p:sldLayoutId id="2147483866" r:id="rId16"/>
    <p:sldLayoutId id="2147483867" r:id="rId17"/>
    <p:sldLayoutId id="2147483868" r:id="rId18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870" r:id="rId1"/>
    <p:sldLayoutId id="2147483871" r:id="rId2"/>
    <p:sldLayoutId id="2147483872" r:id="rId3"/>
    <p:sldLayoutId id="2147483873" r:id="rId4"/>
    <p:sldLayoutId id="2147483874" r:id="rId5"/>
    <p:sldLayoutId id="2147483875" r:id="rId6"/>
    <p:sldLayoutId id="2147483876" r:id="rId7"/>
    <p:sldLayoutId id="2147483877" r:id="rId8"/>
    <p:sldLayoutId id="2147483878" r:id="rId9"/>
    <p:sldLayoutId id="2147483879" r:id="rId10"/>
    <p:sldLayoutId id="2147483880" r:id="rId11"/>
    <p:sldLayoutId id="2147483881" r:id="rId12"/>
    <p:sldLayoutId id="2147483882" r:id="rId13"/>
    <p:sldLayoutId id="2147483883" r:id="rId14"/>
    <p:sldLayoutId id="2147483884" r:id="rId15"/>
    <p:sldLayoutId id="2147483885" r:id="rId16"/>
    <p:sldLayoutId id="2147483886" r:id="rId17"/>
    <p:sldLayoutId id="2147483887" r:id="rId18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889" r:id="rId1"/>
    <p:sldLayoutId id="2147483890" r:id="rId2"/>
    <p:sldLayoutId id="2147483891" r:id="rId3"/>
    <p:sldLayoutId id="2147483892" r:id="rId4"/>
    <p:sldLayoutId id="2147483893" r:id="rId5"/>
    <p:sldLayoutId id="2147483894" r:id="rId6"/>
    <p:sldLayoutId id="2147483895" r:id="rId7"/>
    <p:sldLayoutId id="2147483896" r:id="rId8"/>
    <p:sldLayoutId id="2147483897" r:id="rId9"/>
    <p:sldLayoutId id="2147483898" r:id="rId10"/>
    <p:sldLayoutId id="2147483899" r:id="rId11"/>
    <p:sldLayoutId id="2147483900" r:id="rId12"/>
    <p:sldLayoutId id="2147483901" r:id="rId13"/>
    <p:sldLayoutId id="2147483902" r:id="rId14"/>
    <p:sldLayoutId id="2147483903" r:id="rId15"/>
    <p:sldLayoutId id="2147483904" r:id="rId16"/>
    <p:sldLayoutId id="2147483905" r:id="rId17"/>
    <p:sldLayoutId id="2147483906" r:id="rId18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908" r:id="rId1"/>
    <p:sldLayoutId id="2147483909" r:id="rId2"/>
    <p:sldLayoutId id="2147483910" r:id="rId3"/>
    <p:sldLayoutId id="2147483911" r:id="rId4"/>
    <p:sldLayoutId id="2147483912" r:id="rId5"/>
    <p:sldLayoutId id="2147483913" r:id="rId6"/>
    <p:sldLayoutId id="2147483914" r:id="rId7"/>
    <p:sldLayoutId id="2147483915" r:id="rId8"/>
    <p:sldLayoutId id="2147483916" r:id="rId9"/>
    <p:sldLayoutId id="2147483917" r:id="rId10"/>
    <p:sldLayoutId id="2147483918" r:id="rId11"/>
    <p:sldLayoutId id="2147483919" r:id="rId12"/>
    <p:sldLayoutId id="2147483920" r:id="rId13"/>
    <p:sldLayoutId id="2147483921" r:id="rId14"/>
    <p:sldLayoutId id="2147483922" r:id="rId15"/>
    <p:sldLayoutId id="2147483923" r:id="rId16"/>
    <p:sldLayoutId id="2147483924" r:id="rId17"/>
    <p:sldLayoutId id="2147483925" r:id="rId18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927" r:id="rId1"/>
    <p:sldLayoutId id="2147483928" r:id="rId2"/>
    <p:sldLayoutId id="2147483929" r:id="rId3"/>
    <p:sldLayoutId id="2147483930" r:id="rId4"/>
    <p:sldLayoutId id="2147483931" r:id="rId5"/>
    <p:sldLayoutId id="2147483932" r:id="rId6"/>
    <p:sldLayoutId id="2147483933" r:id="rId7"/>
    <p:sldLayoutId id="2147483934" r:id="rId8"/>
    <p:sldLayoutId id="2147483935" r:id="rId9"/>
    <p:sldLayoutId id="2147483936" r:id="rId10"/>
    <p:sldLayoutId id="2147483937" r:id="rId11"/>
    <p:sldLayoutId id="2147483938" r:id="rId12"/>
    <p:sldLayoutId id="2147483939" r:id="rId13"/>
    <p:sldLayoutId id="2147483940" r:id="rId14"/>
    <p:sldLayoutId id="2147483941" r:id="rId15"/>
    <p:sldLayoutId id="2147483942" r:id="rId16"/>
    <p:sldLayoutId id="2147483943" r:id="rId17"/>
    <p:sldLayoutId id="2147483944" r:id="rId18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946" r:id="rId1"/>
    <p:sldLayoutId id="2147483947" r:id="rId2"/>
    <p:sldLayoutId id="2147483948" r:id="rId3"/>
    <p:sldLayoutId id="2147483949" r:id="rId4"/>
    <p:sldLayoutId id="2147483950" r:id="rId5"/>
    <p:sldLayoutId id="2147483951" r:id="rId6"/>
    <p:sldLayoutId id="2147483952" r:id="rId7"/>
    <p:sldLayoutId id="2147483953" r:id="rId8"/>
    <p:sldLayoutId id="2147483954" r:id="rId9"/>
    <p:sldLayoutId id="2147483955" r:id="rId10"/>
    <p:sldLayoutId id="2147483956" r:id="rId11"/>
    <p:sldLayoutId id="2147483957" r:id="rId12"/>
    <p:sldLayoutId id="2147483958" r:id="rId13"/>
    <p:sldLayoutId id="2147483959" r:id="rId14"/>
    <p:sldLayoutId id="2147483960" r:id="rId15"/>
    <p:sldLayoutId id="2147483961" r:id="rId16"/>
    <p:sldLayoutId id="2147483962" r:id="rId17"/>
    <p:sldLayoutId id="2147483963" r:id="rId18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965" r:id="rId1"/>
    <p:sldLayoutId id="2147483966" r:id="rId2"/>
    <p:sldLayoutId id="2147483967" r:id="rId3"/>
    <p:sldLayoutId id="2147483968" r:id="rId4"/>
    <p:sldLayoutId id="2147483969" r:id="rId5"/>
    <p:sldLayoutId id="2147483970" r:id="rId6"/>
    <p:sldLayoutId id="2147483971" r:id="rId7"/>
    <p:sldLayoutId id="2147483972" r:id="rId8"/>
    <p:sldLayoutId id="2147483973" r:id="rId9"/>
    <p:sldLayoutId id="2147483974" r:id="rId10"/>
    <p:sldLayoutId id="2147483975" r:id="rId11"/>
    <p:sldLayoutId id="2147483976" r:id="rId12"/>
    <p:sldLayoutId id="2147483977" r:id="rId13"/>
    <p:sldLayoutId id="2147483978" r:id="rId14"/>
    <p:sldLayoutId id="2147483979" r:id="rId15"/>
    <p:sldLayoutId id="2147483980" r:id="rId16"/>
    <p:sldLayoutId id="2147483981" r:id="rId17"/>
    <p:sldLayoutId id="2147483982" r:id="rId18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984" r:id="rId1"/>
    <p:sldLayoutId id="2147483985" r:id="rId2"/>
    <p:sldLayoutId id="2147483986" r:id="rId3"/>
    <p:sldLayoutId id="2147483987" r:id="rId4"/>
    <p:sldLayoutId id="2147483988" r:id="rId5"/>
    <p:sldLayoutId id="2147483989" r:id="rId6"/>
    <p:sldLayoutId id="2147483990" r:id="rId7"/>
    <p:sldLayoutId id="2147483991" r:id="rId8"/>
    <p:sldLayoutId id="2147483992" r:id="rId9"/>
    <p:sldLayoutId id="2147483993" r:id="rId10"/>
    <p:sldLayoutId id="2147483994" r:id="rId11"/>
    <p:sldLayoutId id="2147483995" r:id="rId12"/>
    <p:sldLayoutId id="2147483996" r:id="rId13"/>
    <p:sldLayoutId id="2147483997" r:id="rId14"/>
    <p:sldLayoutId id="2147483998" r:id="rId15"/>
    <p:sldLayoutId id="2147483999" r:id="rId16"/>
    <p:sldLayoutId id="2147484000" r:id="rId17"/>
    <p:sldLayoutId id="2147484001" r:id="rId18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4003" r:id="rId1"/>
    <p:sldLayoutId id="2147484004" r:id="rId2"/>
    <p:sldLayoutId id="2147484005" r:id="rId3"/>
    <p:sldLayoutId id="2147484006" r:id="rId4"/>
    <p:sldLayoutId id="2147484007" r:id="rId5"/>
    <p:sldLayoutId id="2147484008" r:id="rId6"/>
    <p:sldLayoutId id="2147484009" r:id="rId7"/>
    <p:sldLayoutId id="2147484010" r:id="rId8"/>
    <p:sldLayoutId id="2147484011" r:id="rId9"/>
    <p:sldLayoutId id="2147484012" r:id="rId10"/>
    <p:sldLayoutId id="2147484013" r:id="rId11"/>
    <p:sldLayoutId id="2147484014" r:id="rId12"/>
    <p:sldLayoutId id="2147484015" r:id="rId13"/>
    <p:sldLayoutId id="2147484016" r:id="rId14"/>
    <p:sldLayoutId id="2147484017" r:id="rId15"/>
    <p:sldLayoutId id="2147484018" r:id="rId16"/>
    <p:sldLayoutId id="2147484019" r:id="rId17"/>
    <p:sldLayoutId id="2147484020" r:id="rId18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4022" r:id="rId1"/>
    <p:sldLayoutId id="2147484023" r:id="rId2"/>
    <p:sldLayoutId id="2147484024" r:id="rId3"/>
    <p:sldLayoutId id="2147484025" r:id="rId4"/>
    <p:sldLayoutId id="2147484026" r:id="rId5"/>
    <p:sldLayoutId id="2147484027" r:id="rId6"/>
    <p:sldLayoutId id="2147484028" r:id="rId7"/>
    <p:sldLayoutId id="2147484029" r:id="rId8"/>
    <p:sldLayoutId id="2147484030" r:id="rId9"/>
    <p:sldLayoutId id="2147484031" r:id="rId10"/>
    <p:sldLayoutId id="2147484032" r:id="rId11"/>
    <p:sldLayoutId id="2147484033" r:id="rId12"/>
    <p:sldLayoutId id="2147484034" r:id="rId13"/>
    <p:sldLayoutId id="2147484035" r:id="rId14"/>
    <p:sldLayoutId id="2147484036" r:id="rId15"/>
    <p:sldLayoutId id="2147484037" r:id="rId16"/>
    <p:sldLayoutId id="2147484038" r:id="rId17"/>
    <p:sldLayoutId id="2147484039" r:id="rId18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4041" r:id="rId1"/>
    <p:sldLayoutId id="2147484042" r:id="rId2"/>
    <p:sldLayoutId id="2147484043" r:id="rId3"/>
    <p:sldLayoutId id="2147484044" r:id="rId4"/>
    <p:sldLayoutId id="2147484045" r:id="rId5"/>
    <p:sldLayoutId id="2147484046" r:id="rId6"/>
    <p:sldLayoutId id="2147484047" r:id="rId7"/>
    <p:sldLayoutId id="2147484048" r:id="rId8"/>
    <p:sldLayoutId id="2147484049" r:id="rId9"/>
    <p:sldLayoutId id="2147484050" r:id="rId10"/>
    <p:sldLayoutId id="2147484051" r:id="rId11"/>
    <p:sldLayoutId id="2147484052" r:id="rId12"/>
    <p:sldLayoutId id="2147484053" r:id="rId13"/>
    <p:sldLayoutId id="2147484054" r:id="rId14"/>
    <p:sldLayoutId id="2147484055" r:id="rId15"/>
    <p:sldLayoutId id="2147484056" r:id="rId16"/>
    <p:sldLayoutId id="2147484057" r:id="rId17"/>
    <p:sldLayoutId id="2147484058" r:id="rId18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4060" r:id="rId1"/>
    <p:sldLayoutId id="2147484061" r:id="rId2"/>
    <p:sldLayoutId id="2147484062" r:id="rId3"/>
    <p:sldLayoutId id="2147484063" r:id="rId4"/>
    <p:sldLayoutId id="2147484064" r:id="rId5"/>
    <p:sldLayoutId id="2147484065" r:id="rId6"/>
    <p:sldLayoutId id="2147484066" r:id="rId7"/>
    <p:sldLayoutId id="2147484067" r:id="rId8"/>
    <p:sldLayoutId id="2147484068" r:id="rId9"/>
    <p:sldLayoutId id="2147484069" r:id="rId10"/>
    <p:sldLayoutId id="2147484070" r:id="rId11"/>
    <p:sldLayoutId id="2147484071" r:id="rId12"/>
    <p:sldLayoutId id="2147484072" r:id="rId13"/>
    <p:sldLayoutId id="2147484073" r:id="rId14"/>
    <p:sldLayoutId id="2147484074" r:id="rId15"/>
    <p:sldLayoutId id="2147484075" r:id="rId16"/>
    <p:sldLayoutId id="2147484076" r:id="rId17"/>
    <p:sldLayoutId id="2147484077" r:id="rId18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4079" r:id="rId1"/>
    <p:sldLayoutId id="2147484080" r:id="rId2"/>
    <p:sldLayoutId id="2147484081" r:id="rId3"/>
    <p:sldLayoutId id="2147484082" r:id="rId4"/>
    <p:sldLayoutId id="2147484083" r:id="rId5"/>
    <p:sldLayoutId id="2147484084" r:id="rId6"/>
    <p:sldLayoutId id="2147484085" r:id="rId7"/>
    <p:sldLayoutId id="2147484086" r:id="rId8"/>
    <p:sldLayoutId id="2147484087" r:id="rId9"/>
    <p:sldLayoutId id="2147484088" r:id="rId10"/>
    <p:sldLayoutId id="2147484089" r:id="rId11"/>
    <p:sldLayoutId id="2147484090" r:id="rId12"/>
    <p:sldLayoutId id="2147484091" r:id="rId13"/>
    <p:sldLayoutId id="2147484092" r:id="rId14"/>
    <p:sldLayoutId id="2147484093" r:id="rId15"/>
    <p:sldLayoutId id="2147484094" r:id="rId16"/>
    <p:sldLayoutId id="2147484095" r:id="rId17"/>
    <p:sldLayoutId id="2147484096" r:id="rId18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4098" r:id="rId1"/>
    <p:sldLayoutId id="2147484099" r:id="rId2"/>
    <p:sldLayoutId id="2147484100" r:id="rId3"/>
    <p:sldLayoutId id="2147484101" r:id="rId4"/>
    <p:sldLayoutId id="2147484102" r:id="rId5"/>
    <p:sldLayoutId id="2147484103" r:id="rId6"/>
    <p:sldLayoutId id="2147484104" r:id="rId7"/>
    <p:sldLayoutId id="2147484105" r:id="rId8"/>
    <p:sldLayoutId id="2147484106" r:id="rId9"/>
    <p:sldLayoutId id="2147484107" r:id="rId10"/>
    <p:sldLayoutId id="2147484108" r:id="rId11"/>
    <p:sldLayoutId id="2147484109" r:id="rId12"/>
    <p:sldLayoutId id="2147484110" r:id="rId13"/>
    <p:sldLayoutId id="2147484111" r:id="rId14"/>
    <p:sldLayoutId id="2147484112" r:id="rId15"/>
    <p:sldLayoutId id="2147484113" r:id="rId16"/>
    <p:sldLayoutId id="2147484114" r:id="rId17"/>
    <p:sldLayoutId id="2147484115" r:id="rId18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  <p:sldLayoutId id="2147484123" r:id="rId7"/>
    <p:sldLayoutId id="2147484124" r:id="rId8"/>
    <p:sldLayoutId id="2147484125" r:id="rId9"/>
    <p:sldLayoutId id="2147484126" r:id="rId10"/>
    <p:sldLayoutId id="2147484127" r:id="rId11"/>
    <p:sldLayoutId id="2147484128" r:id="rId12"/>
    <p:sldLayoutId id="2147484129" r:id="rId13"/>
    <p:sldLayoutId id="2147484130" r:id="rId14"/>
    <p:sldLayoutId id="2147484131" r:id="rId15"/>
    <p:sldLayoutId id="2147484132" r:id="rId16"/>
    <p:sldLayoutId id="2147484133" r:id="rId17"/>
    <p:sldLayoutId id="2147484134" r:id="rId18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4136" r:id="rId1"/>
    <p:sldLayoutId id="2147484137" r:id="rId2"/>
    <p:sldLayoutId id="2147484138" r:id="rId3"/>
    <p:sldLayoutId id="2147484139" r:id="rId4"/>
    <p:sldLayoutId id="2147484140" r:id="rId5"/>
    <p:sldLayoutId id="2147484141" r:id="rId6"/>
    <p:sldLayoutId id="2147484142" r:id="rId7"/>
    <p:sldLayoutId id="2147484143" r:id="rId8"/>
    <p:sldLayoutId id="2147484144" r:id="rId9"/>
    <p:sldLayoutId id="2147484145" r:id="rId10"/>
    <p:sldLayoutId id="2147484146" r:id="rId11"/>
    <p:sldLayoutId id="2147484147" r:id="rId12"/>
    <p:sldLayoutId id="2147484148" r:id="rId13"/>
    <p:sldLayoutId id="2147484149" r:id="rId14"/>
    <p:sldLayoutId id="2147484150" r:id="rId15"/>
    <p:sldLayoutId id="2147484151" r:id="rId16"/>
    <p:sldLayoutId id="2147484152" r:id="rId17"/>
    <p:sldLayoutId id="2147484153" r:id="rId18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  <p:sldLayoutId id="2147483679" r:id="rId13"/>
    <p:sldLayoutId id="2147483680" r:id="rId14"/>
    <p:sldLayoutId id="2147483681" r:id="rId15"/>
    <p:sldLayoutId id="2147483682" r:id="rId16"/>
    <p:sldLayoutId id="2147483683" r:id="rId17"/>
    <p:sldLayoutId id="2147483684" r:id="rId18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4155" r:id="rId1"/>
    <p:sldLayoutId id="2147484156" r:id="rId2"/>
    <p:sldLayoutId id="2147484157" r:id="rId3"/>
    <p:sldLayoutId id="2147484158" r:id="rId4"/>
    <p:sldLayoutId id="2147484159" r:id="rId5"/>
    <p:sldLayoutId id="2147484160" r:id="rId6"/>
    <p:sldLayoutId id="2147484161" r:id="rId7"/>
    <p:sldLayoutId id="2147484162" r:id="rId8"/>
    <p:sldLayoutId id="2147484163" r:id="rId9"/>
    <p:sldLayoutId id="2147484164" r:id="rId10"/>
    <p:sldLayoutId id="2147484165" r:id="rId11"/>
    <p:sldLayoutId id="2147484166" r:id="rId12"/>
    <p:sldLayoutId id="2147484167" r:id="rId13"/>
    <p:sldLayoutId id="2147484168" r:id="rId14"/>
    <p:sldLayoutId id="2147484169" r:id="rId15"/>
    <p:sldLayoutId id="2147484170" r:id="rId16"/>
    <p:sldLayoutId id="2147484171" r:id="rId17"/>
    <p:sldLayoutId id="2147484172" r:id="rId18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4174" r:id="rId1"/>
    <p:sldLayoutId id="2147484175" r:id="rId2"/>
    <p:sldLayoutId id="2147484176" r:id="rId3"/>
    <p:sldLayoutId id="2147484177" r:id="rId4"/>
    <p:sldLayoutId id="2147484178" r:id="rId5"/>
    <p:sldLayoutId id="2147484179" r:id="rId6"/>
    <p:sldLayoutId id="2147484180" r:id="rId7"/>
    <p:sldLayoutId id="2147484181" r:id="rId8"/>
    <p:sldLayoutId id="2147484182" r:id="rId9"/>
    <p:sldLayoutId id="2147484183" r:id="rId10"/>
    <p:sldLayoutId id="2147484184" r:id="rId11"/>
    <p:sldLayoutId id="2147484185" r:id="rId12"/>
    <p:sldLayoutId id="2147484186" r:id="rId13"/>
    <p:sldLayoutId id="2147484187" r:id="rId14"/>
    <p:sldLayoutId id="2147484188" r:id="rId15"/>
    <p:sldLayoutId id="2147484189" r:id="rId16"/>
    <p:sldLayoutId id="2147484190" r:id="rId17"/>
    <p:sldLayoutId id="2147484191" r:id="rId18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4193" r:id="rId1"/>
    <p:sldLayoutId id="2147484194" r:id="rId2"/>
    <p:sldLayoutId id="2147484195" r:id="rId3"/>
    <p:sldLayoutId id="2147484196" r:id="rId4"/>
    <p:sldLayoutId id="2147484197" r:id="rId5"/>
    <p:sldLayoutId id="2147484198" r:id="rId6"/>
    <p:sldLayoutId id="2147484199" r:id="rId7"/>
    <p:sldLayoutId id="2147484200" r:id="rId8"/>
    <p:sldLayoutId id="2147484201" r:id="rId9"/>
    <p:sldLayoutId id="2147484202" r:id="rId10"/>
    <p:sldLayoutId id="2147484203" r:id="rId11"/>
    <p:sldLayoutId id="2147484204" r:id="rId12"/>
    <p:sldLayoutId id="2147484205" r:id="rId13"/>
    <p:sldLayoutId id="2147484206" r:id="rId14"/>
    <p:sldLayoutId id="2147484207" r:id="rId15"/>
    <p:sldLayoutId id="2147484208" r:id="rId16"/>
    <p:sldLayoutId id="2147484209" r:id="rId17"/>
    <p:sldLayoutId id="2147484210" r:id="rId18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4212" r:id="rId1"/>
    <p:sldLayoutId id="2147484213" r:id="rId2"/>
    <p:sldLayoutId id="2147484214" r:id="rId3"/>
    <p:sldLayoutId id="2147484215" r:id="rId4"/>
    <p:sldLayoutId id="2147484216" r:id="rId5"/>
    <p:sldLayoutId id="2147484217" r:id="rId6"/>
    <p:sldLayoutId id="2147484218" r:id="rId7"/>
    <p:sldLayoutId id="2147484219" r:id="rId8"/>
    <p:sldLayoutId id="2147484220" r:id="rId9"/>
    <p:sldLayoutId id="2147484221" r:id="rId10"/>
    <p:sldLayoutId id="2147484222" r:id="rId11"/>
    <p:sldLayoutId id="2147484223" r:id="rId12"/>
    <p:sldLayoutId id="2147484224" r:id="rId13"/>
    <p:sldLayoutId id="2147484225" r:id="rId14"/>
    <p:sldLayoutId id="2147484226" r:id="rId15"/>
    <p:sldLayoutId id="2147484227" r:id="rId16"/>
    <p:sldLayoutId id="2147484228" r:id="rId17"/>
    <p:sldLayoutId id="2147484229" r:id="rId18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4231" r:id="rId1"/>
    <p:sldLayoutId id="2147484232" r:id="rId2"/>
    <p:sldLayoutId id="2147484233" r:id="rId3"/>
    <p:sldLayoutId id="2147484234" r:id="rId4"/>
    <p:sldLayoutId id="2147484235" r:id="rId5"/>
    <p:sldLayoutId id="2147484236" r:id="rId6"/>
    <p:sldLayoutId id="2147484237" r:id="rId7"/>
    <p:sldLayoutId id="2147484238" r:id="rId8"/>
    <p:sldLayoutId id="2147484239" r:id="rId9"/>
    <p:sldLayoutId id="2147484240" r:id="rId10"/>
    <p:sldLayoutId id="2147484241" r:id="rId11"/>
    <p:sldLayoutId id="2147484242" r:id="rId12"/>
    <p:sldLayoutId id="2147484243" r:id="rId13"/>
    <p:sldLayoutId id="2147484244" r:id="rId14"/>
    <p:sldLayoutId id="2147484245" r:id="rId15"/>
    <p:sldLayoutId id="2147484246" r:id="rId16"/>
    <p:sldLayoutId id="2147484247" r:id="rId17"/>
    <p:sldLayoutId id="2147484248" r:id="rId18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4250" r:id="rId1"/>
    <p:sldLayoutId id="2147484251" r:id="rId2"/>
    <p:sldLayoutId id="2147484252" r:id="rId3"/>
    <p:sldLayoutId id="2147484253" r:id="rId4"/>
    <p:sldLayoutId id="2147484254" r:id="rId5"/>
    <p:sldLayoutId id="2147484255" r:id="rId6"/>
    <p:sldLayoutId id="2147484256" r:id="rId7"/>
    <p:sldLayoutId id="2147484257" r:id="rId8"/>
    <p:sldLayoutId id="2147484258" r:id="rId9"/>
    <p:sldLayoutId id="2147484259" r:id="rId10"/>
    <p:sldLayoutId id="2147484260" r:id="rId11"/>
    <p:sldLayoutId id="2147484261" r:id="rId12"/>
    <p:sldLayoutId id="2147484262" r:id="rId13"/>
    <p:sldLayoutId id="2147484263" r:id="rId14"/>
    <p:sldLayoutId id="2147484264" r:id="rId15"/>
    <p:sldLayoutId id="2147484265" r:id="rId16"/>
    <p:sldLayoutId id="2147484266" r:id="rId17"/>
    <p:sldLayoutId id="2147484267" r:id="rId18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4269" r:id="rId1"/>
    <p:sldLayoutId id="2147484270" r:id="rId2"/>
    <p:sldLayoutId id="2147484271" r:id="rId3"/>
    <p:sldLayoutId id="2147484272" r:id="rId4"/>
    <p:sldLayoutId id="2147484273" r:id="rId5"/>
    <p:sldLayoutId id="2147484274" r:id="rId6"/>
    <p:sldLayoutId id="2147484275" r:id="rId7"/>
    <p:sldLayoutId id="2147484276" r:id="rId8"/>
    <p:sldLayoutId id="2147484277" r:id="rId9"/>
    <p:sldLayoutId id="2147484278" r:id="rId10"/>
    <p:sldLayoutId id="2147484279" r:id="rId11"/>
    <p:sldLayoutId id="2147484280" r:id="rId12"/>
    <p:sldLayoutId id="2147484281" r:id="rId13"/>
    <p:sldLayoutId id="2147484282" r:id="rId14"/>
    <p:sldLayoutId id="2147484283" r:id="rId15"/>
    <p:sldLayoutId id="2147484284" r:id="rId16"/>
    <p:sldLayoutId id="2147484285" r:id="rId17"/>
    <p:sldLayoutId id="2147484286" r:id="rId18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4288" r:id="rId1"/>
    <p:sldLayoutId id="2147484289" r:id="rId2"/>
    <p:sldLayoutId id="2147484290" r:id="rId3"/>
    <p:sldLayoutId id="2147484291" r:id="rId4"/>
    <p:sldLayoutId id="2147484292" r:id="rId5"/>
    <p:sldLayoutId id="2147484293" r:id="rId6"/>
    <p:sldLayoutId id="2147484294" r:id="rId7"/>
    <p:sldLayoutId id="2147484295" r:id="rId8"/>
    <p:sldLayoutId id="2147484296" r:id="rId9"/>
    <p:sldLayoutId id="2147484297" r:id="rId10"/>
    <p:sldLayoutId id="2147484298" r:id="rId11"/>
    <p:sldLayoutId id="2147484299" r:id="rId12"/>
    <p:sldLayoutId id="2147484300" r:id="rId13"/>
    <p:sldLayoutId id="2147484301" r:id="rId14"/>
    <p:sldLayoutId id="2147484302" r:id="rId15"/>
    <p:sldLayoutId id="2147484303" r:id="rId16"/>
    <p:sldLayoutId id="2147484304" r:id="rId17"/>
    <p:sldLayoutId id="2147484305" r:id="rId18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4307" r:id="rId1"/>
    <p:sldLayoutId id="2147484308" r:id="rId2"/>
    <p:sldLayoutId id="2147484309" r:id="rId3"/>
    <p:sldLayoutId id="2147484310" r:id="rId4"/>
    <p:sldLayoutId id="2147484311" r:id="rId5"/>
    <p:sldLayoutId id="2147484312" r:id="rId6"/>
    <p:sldLayoutId id="2147484313" r:id="rId7"/>
    <p:sldLayoutId id="2147484314" r:id="rId8"/>
    <p:sldLayoutId id="2147484315" r:id="rId9"/>
    <p:sldLayoutId id="2147484316" r:id="rId10"/>
    <p:sldLayoutId id="2147484317" r:id="rId11"/>
    <p:sldLayoutId id="2147484318" r:id="rId12"/>
    <p:sldLayoutId id="2147484319" r:id="rId13"/>
    <p:sldLayoutId id="2147484320" r:id="rId14"/>
    <p:sldLayoutId id="2147484321" r:id="rId15"/>
    <p:sldLayoutId id="2147484322" r:id="rId16"/>
    <p:sldLayoutId id="2147484323" r:id="rId17"/>
    <p:sldLayoutId id="2147484324" r:id="rId18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4326" r:id="rId1"/>
    <p:sldLayoutId id="2147484327" r:id="rId2"/>
    <p:sldLayoutId id="2147484328" r:id="rId3"/>
    <p:sldLayoutId id="2147484329" r:id="rId4"/>
    <p:sldLayoutId id="2147484330" r:id="rId5"/>
    <p:sldLayoutId id="2147484331" r:id="rId6"/>
    <p:sldLayoutId id="2147484332" r:id="rId7"/>
    <p:sldLayoutId id="2147484333" r:id="rId8"/>
    <p:sldLayoutId id="2147484334" r:id="rId9"/>
    <p:sldLayoutId id="2147484335" r:id="rId10"/>
    <p:sldLayoutId id="2147484336" r:id="rId11"/>
    <p:sldLayoutId id="2147484337" r:id="rId12"/>
    <p:sldLayoutId id="2147484338" r:id="rId13"/>
    <p:sldLayoutId id="2147484339" r:id="rId14"/>
    <p:sldLayoutId id="2147484340" r:id="rId15"/>
    <p:sldLayoutId id="2147484341" r:id="rId16"/>
    <p:sldLayoutId id="2147484342" r:id="rId17"/>
    <p:sldLayoutId id="2147484343" r:id="rId18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4345" r:id="rId1"/>
    <p:sldLayoutId id="2147484346" r:id="rId2"/>
    <p:sldLayoutId id="2147484347" r:id="rId3"/>
    <p:sldLayoutId id="2147484348" r:id="rId4"/>
    <p:sldLayoutId id="2147484349" r:id="rId5"/>
    <p:sldLayoutId id="2147484350" r:id="rId6"/>
    <p:sldLayoutId id="2147484351" r:id="rId7"/>
    <p:sldLayoutId id="2147484352" r:id="rId8"/>
    <p:sldLayoutId id="2147484353" r:id="rId9"/>
    <p:sldLayoutId id="2147484354" r:id="rId10"/>
    <p:sldLayoutId id="2147484355" r:id="rId11"/>
    <p:sldLayoutId id="2147484356" r:id="rId12"/>
    <p:sldLayoutId id="2147484357" r:id="rId13"/>
    <p:sldLayoutId id="2147484358" r:id="rId14"/>
    <p:sldLayoutId id="2147484359" r:id="rId15"/>
    <p:sldLayoutId id="2147484360" r:id="rId16"/>
    <p:sldLayoutId id="2147484361" r:id="rId17"/>
    <p:sldLayoutId id="2147484362" r:id="rId18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4364" r:id="rId1"/>
    <p:sldLayoutId id="2147484365" r:id="rId2"/>
    <p:sldLayoutId id="2147484366" r:id="rId3"/>
    <p:sldLayoutId id="2147484367" r:id="rId4"/>
    <p:sldLayoutId id="2147484368" r:id="rId5"/>
    <p:sldLayoutId id="2147484369" r:id="rId6"/>
    <p:sldLayoutId id="2147484370" r:id="rId7"/>
    <p:sldLayoutId id="2147484371" r:id="rId8"/>
    <p:sldLayoutId id="2147484372" r:id="rId9"/>
    <p:sldLayoutId id="2147484373" r:id="rId10"/>
    <p:sldLayoutId id="2147484374" r:id="rId11"/>
    <p:sldLayoutId id="2147484375" r:id="rId12"/>
    <p:sldLayoutId id="2147484376" r:id="rId13"/>
    <p:sldLayoutId id="2147484377" r:id="rId14"/>
    <p:sldLayoutId id="2147484378" r:id="rId15"/>
    <p:sldLayoutId id="2147484379" r:id="rId16"/>
    <p:sldLayoutId id="2147484380" r:id="rId17"/>
    <p:sldLayoutId id="2147484381" r:id="rId18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4383" r:id="rId1"/>
    <p:sldLayoutId id="2147484384" r:id="rId2"/>
    <p:sldLayoutId id="2147484385" r:id="rId3"/>
    <p:sldLayoutId id="2147484386" r:id="rId4"/>
    <p:sldLayoutId id="2147484387" r:id="rId5"/>
    <p:sldLayoutId id="2147484388" r:id="rId6"/>
    <p:sldLayoutId id="2147484389" r:id="rId7"/>
    <p:sldLayoutId id="2147484390" r:id="rId8"/>
    <p:sldLayoutId id="2147484391" r:id="rId9"/>
    <p:sldLayoutId id="2147484392" r:id="rId10"/>
    <p:sldLayoutId id="2147484393" r:id="rId11"/>
    <p:sldLayoutId id="2147484394" r:id="rId12"/>
    <p:sldLayoutId id="2147484395" r:id="rId13"/>
    <p:sldLayoutId id="2147484396" r:id="rId14"/>
    <p:sldLayoutId id="2147484397" r:id="rId15"/>
    <p:sldLayoutId id="2147484398" r:id="rId16"/>
    <p:sldLayoutId id="2147484399" r:id="rId17"/>
    <p:sldLayoutId id="2147484400" r:id="rId18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4402" r:id="rId1"/>
    <p:sldLayoutId id="2147484403" r:id="rId2"/>
    <p:sldLayoutId id="2147484404" r:id="rId3"/>
    <p:sldLayoutId id="2147484405" r:id="rId4"/>
    <p:sldLayoutId id="2147484406" r:id="rId5"/>
    <p:sldLayoutId id="2147484407" r:id="rId6"/>
    <p:sldLayoutId id="2147484408" r:id="rId7"/>
    <p:sldLayoutId id="2147484409" r:id="rId8"/>
    <p:sldLayoutId id="2147484410" r:id="rId9"/>
    <p:sldLayoutId id="2147484411" r:id="rId10"/>
    <p:sldLayoutId id="2147484412" r:id="rId11"/>
    <p:sldLayoutId id="2147484413" r:id="rId12"/>
    <p:sldLayoutId id="2147484414" r:id="rId13"/>
    <p:sldLayoutId id="2147484415" r:id="rId14"/>
    <p:sldLayoutId id="2147484416" r:id="rId15"/>
    <p:sldLayoutId id="2147484417" r:id="rId16"/>
    <p:sldLayoutId id="2147484418" r:id="rId17"/>
    <p:sldLayoutId id="2147484419" r:id="rId18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4421" r:id="rId1"/>
    <p:sldLayoutId id="2147484422" r:id="rId2"/>
    <p:sldLayoutId id="2147484423" r:id="rId3"/>
    <p:sldLayoutId id="2147484424" r:id="rId4"/>
    <p:sldLayoutId id="2147484425" r:id="rId5"/>
    <p:sldLayoutId id="2147484426" r:id="rId6"/>
    <p:sldLayoutId id="2147484427" r:id="rId7"/>
    <p:sldLayoutId id="2147484428" r:id="rId8"/>
    <p:sldLayoutId id="2147484429" r:id="rId9"/>
    <p:sldLayoutId id="2147484430" r:id="rId10"/>
    <p:sldLayoutId id="2147484431" r:id="rId11"/>
    <p:sldLayoutId id="2147484432" r:id="rId12"/>
    <p:sldLayoutId id="2147484433" r:id="rId13"/>
    <p:sldLayoutId id="2147484434" r:id="rId14"/>
    <p:sldLayoutId id="2147484435" r:id="rId15"/>
    <p:sldLayoutId id="2147484436" r:id="rId16"/>
    <p:sldLayoutId id="2147484437" r:id="rId17"/>
    <p:sldLayoutId id="2147484438" r:id="rId18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4440" r:id="rId1"/>
    <p:sldLayoutId id="2147484441" r:id="rId2"/>
    <p:sldLayoutId id="2147484442" r:id="rId3"/>
    <p:sldLayoutId id="2147484443" r:id="rId4"/>
    <p:sldLayoutId id="2147484444" r:id="rId5"/>
    <p:sldLayoutId id="2147484445" r:id="rId6"/>
    <p:sldLayoutId id="2147484446" r:id="rId7"/>
    <p:sldLayoutId id="2147484447" r:id="rId8"/>
    <p:sldLayoutId id="2147484448" r:id="rId9"/>
    <p:sldLayoutId id="2147484449" r:id="rId10"/>
    <p:sldLayoutId id="2147484450" r:id="rId11"/>
    <p:sldLayoutId id="2147484451" r:id="rId12"/>
    <p:sldLayoutId id="2147484452" r:id="rId13"/>
    <p:sldLayoutId id="2147484453" r:id="rId14"/>
    <p:sldLayoutId id="2147484454" r:id="rId15"/>
    <p:sldLayoutId id="2147484455" r:id="rId16"/>
    <p:sldLayoutId id="2147484456" r:id="rId17"/>
    <p:sldLayoutId id="2147484457" r:id="rId18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4459" r:id="rId1"/>
    <p:sldLayoutId id="2147484460" r:id="rId2"/>
    <p:sldLayoutId id="2147484461" r:id="rId3"/>
    <p:sldLayoutId id="2147484462" r:id="rId4"/>
    <p:sldLayoutId id="2147484463" r:id="rId5"/>
    <p:sldLayoutId id="2147484464" r:id="rId6"/>
    <p:sldLayoutId id="2147484465" r:id="rId7"/>
    <p:sldLayoutId id="2147484466" r:id="rId8"/>
    <p:sldLayoutId id="2147484467" r:id="rId9"/>
    <p:sldLayoutId id="2147484468" r:id="rId10"/>
    <p:sldLayoutId id="2147484469" r:id="rId11"/>
    <p:sldLayoutId id="2147484470" r:id="rId12"/>
    <p:sldLayoutId id="2147484471" r:id="rId13"/>
    <p:sldLayoutId id="2147484472" r:id="rId14"/>
    <p:sldLayoutId id="2147484473" r:id="rId15"/>
    <p:sldLayoutId id="2147484474" r:id="rId16"/>
    <p:sldLayoutId id="2147484475" r:id="rId17"/>
    <p:sldLayoutId id="2147484476" r:id="rId18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4478" r:id="rId1"/>
    <p:sldLayoutId id="2147484479" r:id="rId2"/>
    <p:sldLayoutId id="2147484480" r:id="rId3"/>
    <p:sldLayoutId id="2147484481" r:id="rId4"/>
    <p:sldLayoutId id="2147484482" r:id="rId5"/>
    <p:sldLayoutId id="2147484483" r:id="rId6"/>
    <p:sldLayoutId id="2147484484" r:id="rId7"/>
    <p:sldLayoutId id="2147484485" r:id="rId8"/>
    <p:sldLayoutId id="2147484486" r:id="rId9"/>
    <p:sldLayoutId id="2147484487" r:id="rId10"/>
    <p:sldLayoutId id="2147484488" r:id="rId11"/>
    <p:sldLayoutId id="2147484489" r:id="rId12"/>
    <p:sldLayoutId id="2147484490" r:id="rId13"/>
    <p:sldLayoutId id="2147484491" r:id="rId14"/>
    <p:sldLayoutId id="2147484492" r:id="rId15"/>
    <p:sldLayoutId id="2147484493" r:id="rId16"/>
    <p:sldLayoutId id="2147484494" r:id="rId17"/>
    <p:sldLayoutId id="2147484495" r:id="rId18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4497" r:id="rId1"/>
    <p:sldLayoutId id="2147484498" r:id="rId2"/>
    <p:sldLayoutId id="2147484499" r:id="rId3"/>
    <p:sldLayoutId id="2147484500" r:id="rId4"/>
    <p:sldLayoutId id="2147484501" r:id="rId5"/>
    <p:sldLayoutId id="2147484502" r:id="rId6"/>
    <p:sldLayoutId id="2147484503" r:id="rId7"/>
    <p:sldLayoutId id="2147484504" r:id="rId8"/>
    <p:sldLayoutId id="2147484505" r:id="rId9"/>
    <p:sldLayoutId id="2147484506" r:id="rId10"/>
    <p:sldLayoutId id="2147484507" r:id="rId11"/>
    <p:sldLayoutId id="2147484508" r:id="rId12"/>
    <p:sldLayoutId id="2147484509" r:id="rId13"/>
    <p:sldLayoutId id="2147484510" r:id="rId14"/>
    <p:sldLayoutId id="2147484511" r:id="rId15"/>
    <p:sldLayoutId id="2147484512" r:id="rId16"/>
    <p:sldLayoutId id="2147484513" r:id="rId17"/>
    <p:sldLayoutId id="2147484514" r:id="rId18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4516" r:id="rId1"/>
    <p:sldLayoutId id="2147484517" r:id="rId2"/>
    <p:sldLayoutId id="2147484518" r:id="rId3"/>
    <p:sldLayoutId id="2147484519" r:id="rId4"/>
    <p:sldLayoutId id="2147484520" r:id="rId5"/>
    <p:sldLayoutId id="2147484521" r:id="rId6"/>
    <p:sldLayoutId id="2147484522" r:id="rId7"/>
    <p:sldLayoutId id="2147484523" r:id="rId8"/>
    <p:sldLayoutId id="2147484524" r:id="rId9"/>
    <p:sldLayoutId id="2147484525" r:id="rId10"/>
    <p:sldLayoutId id="2147484526" r:id="rId11"/>
    <p:sldLayoutId id="2147484527" r:id="rId12"/>
    <p:sldLayoutId id="2147484528" r:id="rId13"/>
    <p:sldLayoutId id="2147484529" r:id="rId14"/>
    <p:sldLayoutId id="2147484530" r:id="rId15"/>
    <p:sldLayoutId id="2147484531" r:id="rId16"/>
    <p:sldLayoutId id="2147484532" r:id="rId17"/>
    <p:sldLayoutId id="2147484533" r:id="rId18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4535" r:id="rId1"/>
    <p:sldLayoutId id="2147484536" r:id="rId2"/>
    <p:sldLayoutId id="2147484537" r:id="rId3"/>
    <p:sldLayoutId id="2147484538" r:id="rId4"/>
    <p:sldLayoutId id="2147484539" r:id="rId5"/>
    <p:sldLayoutId id="2147484540" r:id="rId6"/>
    <p:sldLayoutId id="2147484541" r:id="rId7"/>
    <p:sldLayoutId id="2147484542" r:id="rId8"/>
    <p:sldLayoutId id="2147484543" r:id="rId9"/>
    <p:sldLayoutId id="2147484544" r:id="rId10"/>
    <p:sldLayoutId id="2147484545" r:id="rId11"/>
    <p:sldLayoutId id="2147484546" r:id="rId12"/>
    <p:sldLayoutId id="2147484547" r:id="rId13"/>
    <p:sldLayoutId id="2147484548" r:id="rId14"/>
    <p:sldLayoutId id="2147484549" r:id="rId15"/>
    <p:sldLayoutId id="2147484550" r:id="rId16"/>
    <p:sldLayoutId id="2147484551" r:id="rId17"/>
    <p:sldLayoutId id="2147484552" r:id="rId18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4554" r:id="rId1"/>
    <p:sldLayoutId id="2147484555" r:id="rId2"/>
    <p:sldLayoutId id="2147484556" r:id="rId3"/>
    <p:sldLayoutId id="2147484557" r:id="rId4"/>
    <p:sldLayoutId id="2147484558" r:id="rId5"/>
    <p:sldLayoutId id="2147484559" r:id="rId6"/>
    <p:sldLayoutId id="2147484560" r:id="rId7"/>
    <p:sldLayoutId id="2147484561" r:id="rId8"/>
    <p:sldLayoutId id="2147484562" r:id="rId9"/>
    <p:sldLayoutId id="2147484563" r:id="rId10"/>
    <p:sldLayoutId id="2147484564" r:id="rId11"/>
    <p:sldLayoutId id="2147484565" r:id="rId12"/>
    <p:sldLayoutId id="2147484566" r:id="rId13"/>
    <p:sldLayoutId id="2147484567" r:id="rId14"/>
    <p:sldLayoutId id="2147484568" r:id="rId15"/>
    <p:sldLayoutId id="2147484569" r:id="rId16"/>
    <p:sldLayoutId id="2147484570" r:id="rId17"/>
    <p:sldLayoutId id="2147484571" r:id="rId18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4573" r:id="rId1"/>
    <p:sldLayoutId id="2147484574" r:id="rId2"/>
    <p:sldLayoutId id="2147484575" r:id="rId3"/>
    <p:sldLayoutId id="2147484576" r:id="rId4"/>
    <p:sldLayoutId id="2147484577" r:id="rId5"/>
    <p:sldLayoutId id="2147484578" r:id="rId6"/>
    <p:sldLayoutId id="2147484579" r:id="rId7"/>
    <p:sldLayoutId id="2147484580" r:id="rId8"/>
    <p:sldLayoutId id="2147484581" r:id="rId9"/>
    <p:sldLayoutId id="2147484582" r:id="rId10"/>
    <p:sldLayoutId id="2147484583" r:id="rId11"/>
    <p:sldLayoutId id="2147484584" r:id="rId12"/>
    <p:sldLayoutId id="2147484585" r:id="rId13"/>
    <p:sldLayoutId id="2147484586" r:id="rId14"/>
    <p:sldLayoutId id="2147484587" r:id="rId15"/>
    <p:sldLayoutId id="2147484588" r:id="rId16"/>
    <p:sldLayoutId id="2147484589" r:id="rId17"/>
    <p:sldLayoutId id="2147484590" r:id="rId18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4592" r:id="rId1"/>
    <p:sldLayoutId id="2147484593" r:id="rId2"/>
    <p:sldLayoutId id="2147484594" r:id="rId3"/>
    <p:sldLayoutId id="2147484595" r:id="rId4"/>
    <p:sldLayoutId id="2147484596" r:id="rId5"/>
    <p:sldLayoutId id="2147484597" r:id="rId6"/>
    <p:sldLayoutId id="2147484598" r:id="rId7"/>
    <p:sldLayoutId id="2147484599" r:id="rId8"/>
    <p:sldLayoutId id="2147484600" r:id="rId9"/>
    <p:sldLayoutId id="2147484601" r:id="rId10"/>
    <p:sldLayoutId id="2147484602" r:id="rId11"/>
    <p:sldLayoutId id="2147484603" r:id="rId12"/>
    <p:sldLayoutId id="2147484604" r:id="rId13"/>
    <p:sldLayoutId id="2147484605" r:id="rId14"/>
    <p:sldLayoutId id="2147484606" r:id="rId15"/>
    <p:sldLayoutId id="2147484607" r:id="rId16"/>
    <p:sldLayoutId id="2147484608" r:id="rId17"/>
    <p:sldLayoutId id="2147484609" r:id="rId18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4611" r:id="rId1"/>
    <p:sldLayoutId id="2147484612" r:id="rId2"/>
    <p:sldLayoutId id="2147484613" r:id="rId3"/>
    <p:sldLayoutId id="2147484614" r:id="rId4"/>
    <p:sldLayoutId id="2147484615" r:id="rId5"/>
    <p:sldLayoutId id="2147484616" r:id="rId6"/>
    <p:sldLayoutId id="2147484617" r:id="rId7"/>
    <p:sldLayoutId id="2147484618" r:id="rId8"/>
    <p:sldLayoutId id="2147484619" r:id="rId9"/>
    <p:sldLayoutId id="2147484620" r:id="rId10"/>
    <p:sldLayoutId id="2147484621" r:id="rId11"/>
    <p:sldLayoutId id="2147484622" r:id="rId12"/>
    <p:sldLayoutId id="2147484623" r:id="rId13"/>
    <p:sldLayoutId id="2147484624" r:id="rId14"/>
    <p:sldLayoutId id="2147484625" r:id="rId15"/>
    <p:sldLayoutId id="2147484626" r:id="rId16"/>
    <p:sldLayoutId id="2147484627" r:id="rId17"/>
    <p:sldLayoutId id="2147484628" r:id="rId18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4630" r:id="rId1"/>
    <p:sldLayoutId id="2147484631" r:id="rId2"/>
    <p:sldLayoutId id="2147484632" r:id="rId3"/>
    <p:sldLayoutId id="2147484633" r:id="rId4"/>
    <p:sldLayoutId id="2147484634" r:id="rId5"/>
    <p:sldLayoutId id="2147484635" r:id="rId6"/>
    <p:sldLayoutId id="2147484636" r:id="rId7"/>
    <p:sldLayoutId id="2147484637" r:id="rId8"/>
    <p:sldLayoutId id="2147484638" r:id="rId9"/>
    <p:sldLayoutId id="2147484639" r:id="rId10"/>
    <p:sldLayoutId id="2147484640" r:id="rId11"/>
    <p:sldLayoutId id="2147484641" r:id="rId12"/>
    <p:sldLayoutId id="2147484642" r:id="rId13"/>
    <p:sldLayoutId id="2147484643" r:id="rId14"/>
    <p:sldLayoutId id="2147484644" r:id="rId15"/>
    <p:sldLayoutId id="2147484645" r:id="rId16"/>
    <p:sldLayoutId id="2147484646" r:id="rId17"/>
    <p:sldLayoutId id="2147484647" r:id="rId18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4649" r:id="rId1"/>
    <p:sldLayoutId id="2147484650" r:id="rId2"/>
    <p:sldLayoutId id="2147484651" r:id="rId3"/>
    <p:sldLayoutId id="2147484652" r:id="rId4"/>
    <p:sldLayoutId id="2147484653" r:id="rId5"/>
    <p:sldLayoutId id="2147484654" r:id="rId6"/>
    <p:sldLayoutId id="2147484655" r:id="rId7"/>
    <p:sldLayoutId id="2147484656" r:id="rId8"/>
    <p:sldLayoutId id="2147484657" r:id="rId9"/>
    <p:sldLayoutId id="2147484658" r:id="rId10"/>
    <p:sldLayoutId id="2147484659" r:id="rId11"/>
    <p:sldLayoutId id="2147484660" r:id="rId12"/>
    <p:sldLayoutId id="2147484661" r:id="rId13"/>
    <p:sldLayoutId id="2147484662" r:id="rId14"/>
    <p:sldLayoutId id="2147484663" r:id="rId15"/>
    <p:sldLayoutId id="2147484664" r:id="rId16"/>
    <p:sldLayoutId id="2147484665" r:id="rId17"/>
    <p:sldLayoutId id="2147484666" r:id="rId18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4668" r:id="rId1"/>
    <p:sldLayoutId id="2147484669" r:id="rId2"/>
    <p:sldLayoutId id="2147484670" r:id="rId3"/>
    <p:sldLayoutId id="2147484671" r:id="rId4"/>
    <p:sldLayoutId id="2147484672" r:id="rId5"/>
    <p:sldLayoutId id="2147484673" r:id="rId6"/>
    <p:sldLayoutId id="2147484674" r:id="rId7"/>
    <p:sldLayoutId id="2147484675" r:id="rId8"/>
    <p:sldLayoutId id="2147484676" r:id="rId9"/>
    <p:sldLayoutId id="2147484677" r:id="rId10"/>
    <p:sldLayoutId id="2147484678" r:id="rId11"/>
    <p:sldLayoutId id="2147484679" r:id="rId12"/>
    <p:sldLayoutId id="2147484680" r:id="rId13"/>
    <p:sldLayoutId id="2147484681" r:id="rId14"/>
    <p:sldLayoutId id="2147484682" r:id="rId15"/>
    <p:sldLayoutId id="2147484683" r:id="rId16"/>
    <p:sldLayoutId id="2147484684" r:id="rId17"/>
    <p:sldLayoutId id="2147484685" r:id="rId18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4687" r:id="rId1"/>
    <p:sldLayoutId id="2147484688" r:id="rId2"/>
    <p:sldLayoutId id="2147484689" r:id="rId3"/>
    <p:sldLayoutId id="2147484690" r:id="rId4"/>
    <p:sldLayoutId id="2147484691" r:id="rId5"/>
    <p:sldLayoutId id="2147484692" r:id="rId6"/>
    <p:sldLayoutId id="2147484693" r:id="rId7"/>
    <p:sldLayoutId id="2147484694" r:id="rId8"/>
    <p:sldLayoutId id="2147484695" r:id="rId9"/>
    <p:sldLayoutId id="2147484696" r:id="rId10"/>
    <p:sldLayoutId id="2147484697" r:id="rId11"/>
    <p:sldLayoutId id="2147484698" r:id="rId12"/>
    <p:sldLayoutId id="2147484699" r:id="rId13"/>
    <p:sldLayoutId id="2147484700" r:id="rId14"/>
    <p:sldLayoutId id="2147484701" r:id="rId15"/>
    <p:sldLayoutId id="2147484702" r:id="rId16"/>
    <p:sldLayoutId id="2147484703" r:id="rId17"/>
    <p:sldLayoutId id="2147484704" r:id="rId18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4706" r:id="rId1"/>
    <p:sldLayoutId id="2147484707" r:id="rId2"/>
    <p:sldLayoutId id="2147484708" r:id="rId3"/>
    <p:sldLayoutId id="2147484709" r:id="rId4"/>
    <p:sldLayoutId id="2147484710" r:id="rId5"/>
    <p:sldLayoutId id="2147484711" r:id="rId6"/>
    <p:sldLayoutId id="2147484712" r:id="rId7"/>
    <p:sldLayoutId id="2147484713" r:id="rId8"/>
    <p:sldLayoutId id="2147484714" r:id="rId9"/>
    <p:sldLayoutId id="2147484715" r:id="rId10"/>
    <p:sldLayoutId id="2147484716" r:id="rId11"/>
    <p:sldLayoutId id="2147484717" r:id="rId12"/>
    <p:sldLayoutId id="2147484718" r:id="rId13"/>
    <p:sldLayoutId id="2147484719" r:id="rId14"/>
    <p:sldLayoutId id="2147484720" r:id="rId15"/>
    <p:sldLayoutId id="2147484721" r:id="rId16"/>
    <p:sldLayoutId id="2147484722" r:id="rId17"/>
    <p:sldLayoutId id="2147484723" r:id="rId18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</p:sldLayoutIdLst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417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170">
          <a:solidFill>
            <a:schemeClr val="tx1"/>
          </a:solidFill>
          <a:latin typeface="Calibri" panose="020F0502020204030204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170">
          <a:solidFill>
            <a:schemeClr val="tx1"/>
          </a:solidFill>
          <a:latin typeface="Calibri" panose="020F0502020204030204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170">
          <a:solidFill>
            <a:schemeClr val="tx1"/>
          </a:solidFill>
          <a:latin typeface="Calibri" panose="020F0502020204030204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170">
          <a:solidFill>
            <a:schemeClr val="tx1"/>
          </a:solidFill>
          <a:latin typeface="Calibri" panose="020F0502020204030204" pitchFamily="34" charset="0"/>
        </a:defRPr>
      </a:lvl5pPr>
      <a:lvl6pPr marL="433070" algn="ctr" rtl="0" eaLnBrk="1" fontAlgn="base" hangingPunct="1">
        <a:spcBef>
          <a:spcPct val="0"/>
        </a:spcBef>
        <a:spcAft>
          <a:spcPct val="0"/>
        </a:spcAft>
        <a:defRPr sz="4170">
          <a:solidFill>
            <a:schemeClr val="tx1"/>
          </a:solidFill>
          <a:latin typeface="Calibri" panose="020F0502020204030204" pitchFamily="34" charset="0"/>
        </a:defRPr>
      </a:lvl6pPr>
      <a:lvl7pPr marL="866140" algn="ctr" rtl="0" eaLnBrk="1" fontAlgn="base" hangingPunct="1">
        <a:spcBef>
          <a:spcPct val="0"/>
        </a:spcBef>
        <a:spcAft>
          <a:spcPct val="0"/>
        </a:spcAft>
        <a:defRPr sz="4170">
          <a:solidFill>
            <a:schemeClr val="tx1"/>
          </a:solidFill>
          <a:latin typeface="Calibri" panose="020F0502020204030204" pitchFamily="34" charset="0"/>
        </a:defRPr>
      </a:lvl7pPr>
      <a:lvl8pPr marL="1299210" algn="ctr" rtl="0" eaLnBrk="1" fontAlgn="base" hangingPunct="1">
        <a:spcBef>
          <a:spcPct val="0"/>
        </a:spcBef>
        <a:spcAft>
          <a:spcPct val="0"/>
        </a:spcAft>
        <a:defRPr sz="4170">
          <a:solidFill>
            <a:schemeClr val="tx1"/>
          </a:solidFill>
          <a:latin typeface="Calibri" panose="020F0502020204030204" pitchFamily="34" charset="0"/>
        </a:defRPr>
      </a:lvl8pPr>
      <a:lvl9pPr marL="1732915" algn="ctr" rtl="0" eaLnBrk="1" fontAlgn="base" hangingPunct="1">
        <a:spcBef>
          <a:spcPct val="0"/>
        </a:spcBef>
        <a:spcAft>
          <a:spcPct val="0"/>
        </a:spcAft>
        <a:defRPr sz="4170">
          <a:solidFill>
            <a:schemeClr val="tx1"/>
          </a:solidFill>
          <a:latin typeface="Calibri" panose="020F0502020204030204" pitchFamily="34" charset="0"/>
        </a:defRPr>
      </a:lvl9pPr>
    </p:titleStyle>
    <p:bodyStyle>
      <a:lvl1pPr marL="325120" indent="-32512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030" kern="1200">
          <a:solidFill>
            <a:schemeClr val="tx1"/>
          </a:solidFill>
          <a:latin typeface="+mn-lt"/>
          <a:ea typeface="+mn-ea"/>
          <a:cs typeface="+mn-cs"/>
        </a:defRPr>
      </a:lvl1pPr>
      <a:lvl2pPr marL="703580" indent="-27051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55" kern="1200">
          <a:solidFill>
            <a:schemeClr val="tx1"/>
          </a:solidFill>
          <a:latin typeface="+mn-lt"/>
          <a:ea typeface="+mn-ea"/>
          <a:cs typeface="+mn-cs"/>
        </a:defRPr>
      </a:lvl2pPr>
      <a:lvl3pPr marL="1082675" indent="-216535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275" kern="1200">
          <a:solidFill>
            <a:schemeClr val="tx1"/>
          </a:solidFill>
          <a:latin typeface="+mn-lt"/>
          <a:ea typeface="+mn-ea"/>
          <a:cs typeface="+mn-cs"/>
        </a:defRPr>
      </a:lvl3pPr>
      <a:lvl4pPr marL="1515745" indent="-216535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895" kern="1200">
          <a:solidFill>
            <a:schemeClr val="tx1"/>
          </a:solidFill>
          <a:latin typeface="+mn-lt"/>
          <a:ea typeface="+mn-ea"/>
          <a:cs typeface="+mn-cs"/>
        </a:defRPr>
      </a:lvl4pPr>
      <a:lvl5pPr marL="1949450" indent="-216535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895" kern="1200">
          <a:solidFill>
            <a:schemeClr val="tx1"/>
          </a:solidFill>
          <a:latin typeface="+mn-lt"/>
          <a:ea typeface="+mn-ea"/>
          <a:cs typeface="+mn-cs"/>
        </a:defRPr>
      </a:lvl5pPr>
      <a:lvl6pPr marL="2382520" indent="-216535" algn="l" defTabSz="86614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95" kern="1200">
          <a:solidFill>
            <a:schemeClr val="tx1"/>
          </a:solidFill>
          <a:latin typeface="+mn-lt"/>
          <a:ea typeface="+mn-ea"/>
          <a:cs typeface="+mn-cs"/>
        </a:defRPr>
      </a:lvl6pPr>
      <a:lvl7pPr marL="2815590" indent="-216535" algn="l" defTabSz="86614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95" kern="1200">
          <a:solidFill>
            <a:schemeClr val="tx1"/>
          </a:solidFill>
          <a:latin typeface="+mn-lt"/>
          <a:ea typeface="+mn-ea"/>
          <a:cs typeface="+mn-cs"/>
        </a:defRPr>
      </a:lvl7pPr>
      <a:lvl8pPr marL="3248660" indent="-216535" algn="l" defTabSz="86614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95" kern="1200">
          <a:solidFill>
            <a:schemeClr val="tx1"/>
          </a:solidFill>
          <a:latin typeface="+mn-lt"/>
          <a:ea typeface="+mn-ea"/>
          <a:cs typeface="+mn-cs"/>
        </a:defRPr>
      </a:lvl8pPr>
      <a:lvl9pPr marL="3681730" indent="-216535" algn="l" defTabSz="86614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9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66140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1pPr>
      <a:lvl2pPr marL="433070" algn="l" defTabSz="866140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2pPr>
      <a:lvl3pPr marL="866140" algn="l" defTabSz="866140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3pPr>
      <a:lvl4pPr marL="1299210" algn="l" defTabSz="866140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4pPr>
      <a:lvl5pPr marL="1732915" algn="l" defTabSz="866140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5pPr>
      <a:lvl6pPr marL="2165985" algn="l" defTabSz="866140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6pPr>
      <a:lvl7pPr marL="2599055" algn="l" defTabSz="866140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7pPr>
      <a:lvl8pPr marL="3032125" algn="l" defTabSz="866140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8pPr>
      <a:lvl9pPr marL="3465195" algn="l" defTabSz="866140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4725" r:id="rId1"/>
    <p:sldLayoutId id="2147484726" r:id="rId2"/>
    <p:sldLayoutId id="2147484727" r:id="rId3"/>
    <p:sldLayoutId id="2147484728" r:id="rId4"/>
    <p:sldLayoutId id="2147484729" r:id="rId5"/>
    <p:sldLayoutId id="2147484730" r:id="rId6"/>
    <p:sldLayoutId id="2147484731" r:id="rId7"/>
    <p:sldLayoutId id="2147484732" r:id="rId8"/>
    <p:sldLayoutId id="2147484733" r:id="rId9"/>
    <p:sldLayoutId id="2147484734" r:id="rId10"/>
    <p:sldLayoutId id="2147484735" r:id="rId11"/>
    <p:sldLayoutId id="2147484736" r:id="rId12"/>
    <p:sldLayoutId id="2147484737" r:id="rId13"/>
    <p:sldLayoutId id="2147484738" r:id="rId14"/>
    <p:sldLayoutId id="2147484739" r:id="rId15"/>
    <p:sldLayoutId id="2147484740" r:id="rId16"/>
    <p:sldLayoutId id="2147484741" r:id="rId17"/>
    <p:sldLayoutId id="2147484742" r:id="rId18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4744" r:id="rId1"/>
    <p:sldLayoutId id="2147484745" r:id="rId2"/>
    <p:sldLayoutId id="2147484746" r:id="rId3"/>
    <p:sldLayoutId id="2147484747" r:id="rId4"/>
    <p:sldLayoutId id="2147484748" r:id="rId5"/>
    <p:sldLayoutId id="2147484749" r:id="rId6"/>
    <p:sldLayoutId id="2147484750" r:id="rId7"/>
    <p:sldLayoutId id="2147484751" r:id="rId8"/>
    <p:sldLayoutId id="2147484752" r:id="rId9"/>
    <p:sldLayoutId id="2147484753" r:id="rId10"/>
    <p:sldLayoutId id="2147484754" r:id="rId11"/>
    <p:sldLayoutId id="2147484755" r:id="rId12"/>
    <p:sldLayoutId id="2147484756" r:id="rId13"/>
    <p:sldLayoutId id="2147484757" r:id="rId14"/>
    <p:sldLayoutId id="2147484758" r:id="rId15"/>
    <p:sldLayoutId id="2147484759" r:id="rId16"/>
    <p:sldLayoutId id="2147484760" r:id="rId17"/>
    <p:sldLayoutId id="2147484761" r:id="rId18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4763" r:id="rId1"/>
    <p:sldLayoutId id="2147484764" r:id="rId2"/>
    <p:sldLayoutId id="2147484765" r:id="rId3"/>
    <p:sldLayoutId id="2147484766" r:id="rId4"/>
    <p:sldLayoutId id="2147484767" r:id="rId5"/>
    <p:sldLayoutId id="2147484768" r:id="rId6"/>
    <p:sldLayoutId id="2147484769" r:id="rId7"/>
    <p:sldLayoutId id="2147484770" r:id="rId8"/>
    <p:sldLayoutId id="2147484771" r:id="rId9"/>
    <p:sldLayoutId id="2147484772" r:id="rId10"/>
    <p:sldLayoutId id="2147484773" r:id="rId11"/>
    <p:sldLayoutId id="2147484774" r:id="rId12"/>
    <p:sldLayoutId id="2147484775" r:id="rId13"/>
    <p:sldLayoutId id="2147484776" r:id="rId14"/>
    <p:sldLayoutId id="2147484777" r:id="rId15"/>
    <p:sldLayoutId id="2147484778" r:id="rId16"/>
    <p:sldLayoutId id="2147484779" r:id="rId17"/>
    <p:sldLayoutId id="2147484780" r:id="rId18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4782" r:id="rId1"/>
    <p:sldLayoutId id="2147484783" r:id="rId2"/>
    <p:sldLayoutId id="2147484784" r:id="rId3"/>
    <p:sldLayoutId id="2147484785" r:id="rId4"/>
    <p:sldLayoutId id="2147484786" r:id="rId5"/>
    <p:sldLayoutId id="2147484787" r:id="rId6"/>
    <p:sldLayoutId id="2147484788" r:id="rId7"/>
    <p:sldLayoutId id="2147484789" r:id="rId8"/>
    <p:sldLayoutId id="2147484790" r:id="rId9"/>
    <p:sldLayoutId id="2147484791" r:id="rId10"/>
    <p:sldLayoutId id="2147484792" r:id="rId11"/>
    <p:sldLayoutId id="2147484793" r:id="rId12"/>
    <p:sldLayoutId id="2147484794" r:id="rId13"/>
    <p:sldLayoutId id="2147484795" r:id="rId14"/>
    <p:sldLayoutId id="2147484796" r:id="rId15"/>
    <p:sldLayoutId id="2147484797" r:id="rId16"/>
    <p:sldLayoutId id="2147484798" r:id="rId17"/>
    <p:sldLayoutId id="2147484799" r:id="rId18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4801" r:id="rId1"/>
    <p:sldLayoutId id="2147484802" r:id="rId2"/>
    <p:sldLayoutId id="2147484803" r:id="rId3"/>
    <p:sldLayoutId id="2147484804" r:id="rId4"/>
    <p:sldLayoutId id="2147484805" r:id="rId5"/>
    <p:sldLayoutId id="2147484806" r:id="rId6"/>
    <p:sldLayoutId id="2147484807" r:id="rId7"/>
    <p:sldLayoutId id="2147484808" r:id="rId8"/>
    <p:sldLayoutId id="2147484809" r:id="rId9"/>
    <p:sldLayoutId id="2147484810" r:id="rId10"/>
    <p:sldLayoutId id="2147484811" r:id="rId11"/>
    <p:sldLayoutId id="2147484812" r:id="rId12"/>
    <p:sldLayoutId id="2147484813" r:id="rId13"/>
    <p:sldLayoutId id="2147484814" r:id="rId14"/>
    <p:sldLayoutId id="2147484815" r:id="rId15"/>
    <p:sldLayoutId id="2147484816" r:id="rId16"/>
    <p:sldLayoutId id="2147484817" r:id="rId17"/>
    <p:sldLayoutId id="2147484818" r:id="rId18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4820" r:id="rId1"/>
    <p:sldLayoutId id="2147484821" r:id="rId2"/>
    <p:sldLayoutId id="2147484822" r:id="rId3"/>
    <p:sldLayoutId id="2147484823" r:id="rId4"/>
    <p:sldLayoutId id="2147484824" r:id="rId5"/>
    <p:sldLayoutId id="2147484825" r:id="rId6"/>
    <p:sldLayoutId id="2147484826" r:id="rId7"/>
    <p:sldLayoutId id="2147484827" r:id="rId8"/>
    <p:sldLayoutId id="2147484828" r:id="rId9"/>
    <p:sldLayoutId id="2147484829" r:id="rId10"/>
    <p:sldLayoutId id="2147484830" r:id="rId11"/>
    <p:sldLayoutId id="2147484831" r:id="rId12"/>
    <p:sldLayoutId id="2147484832" r:id="rId13"/>
    <p:sldLayoutId id="2147484833" r:id="rId14"/>
    <p:sldLayoutId id="2147484834" r:id="rId15"/>
    <p:sldLayoutId id="2147484835" r:id="rId16"/>
    <p:sldLayoutId id="2147484836" r:id="rId17"/>
    <p:sldLayoutId id="2147484837" r:id="rId18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4839" r:id="rId1"/>
    <p:sldLayoutId id="2147484840" r:id="rId2"/>
    <p:sldLayoutId id="2147484841" r:id="rId3"/>
    <p:sldLayoutId id="2147484842" r:id="rId4"/>
    <p:sldLayoutId id="2147484843" r:id="rId5"/>
    <p:sldLayoutId id="2147484844" r:id="rId6"/>
    <p:sldLayoutId id="2147484845" r:id="rId7"/>
    <p:sldLayoutId id="2147484846" r:id="rId8"/>
    <p:sldLayoutId id="2147484847" r:id="rId9"/>
    <p:sldLayoutId id="2147484848" r:id="rId10"/>
    <p:sldLayoutId id="2147484849" r:id="rId11"/>
    <p:sldLayoutId id="2147484850" r:id="rId12"/>
    <p:sldLayoutId id="2147484851" r:id="rId13"/>
    <p:sldLayoutId id="2147484852" r:id="rId14"/>
    <p:sldLayoutId id="2147484853" r:id="rId15"/>
    <p:sldLayoutId id="2147484854" r:id="rId16"/>
    <p:sldLayoutId id="2147484855" r:id="rId17"/>
    <p:sldLayoutId id="2147484856" r:id="rId18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4858" r:id="rId1"/>
    <p:sldLayoutId id="2147484859" r:id="rId2"/>
    <p:sldLayoutId id="2147484860" r:id="rId3"/>
    <p:sldLayoutId id="2147484861" r:id="rId4"/>
    <p:sldLayoutId id="2147484862" r:id="rId5"/>
    <p:sldLayoutId id="2147484863" r:id="rId6"/>
    <p:sldLayoutId id="2147484864" r:id="rId7"/>
    <p:sldLayoutId id="2147484865" r:id="rId8"/>
    <p:sldLayoutId id="2147484866" r:id="rId9"/>
    <p:sldLayoutId id="2147484867" r:id="rId10"/>
    <p:sldLayoutId id="2147484868" r:id="rId11"/>
    <p:sldLayoutId id="2147484869" r:id="rId12"/>
    <p:sldLayoutId id="2147484870" r:id="rId13"/>
    <p:sldLayoutId id="2147484871" r:id="rId14"/>
    <p:sldLayoutId id="2147484872" r:id="rId15"/>
    <p:sldLayoutId id="2147484873" r:id="rId16"/>
    <p:sldLayoutId id="2147484874" r:id="rId17"/>
    <p:sldLayoutId id="2147484875" r:id="rId18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4877" r:id="rId1"/>
    <p:sldLayoutId id="2147484878" r:id="rId2"/>
    <p:sldLayoutId id="2147484879" r:id="rId3"/>
    <p:sldLayoutId id="2147484880" r:id="rId4"/>
    <p:sldLayoutId id="2147484881" r:id="rId5"/>
    <p:sldLayoutId id="2147484882" r:id="rId6"/>
    <p:sldLayoutId id="2147484883" r:id="rId7"/>
    <p:sldLayoutId id="2147484884" r:id="rId8"/>
    <p:sldLayoutId id="2147484885" r:id="rId9"/>
    <p:sldLayoutId id="2147484886" r:id="rId10"/>
    <p:sldLayoutId id="2147484887" r:id="rId11"/>
    <p:sldLayoutId id="2147484888" r:id="rId12"/>
    <p:sldLayoutId id="2147484889" r:id="rId13"/>
    <p:sldLayoutId id="2147484890" r:id="rId14"/>
    <p:sldLayoutId id="2147484891" r:id="rId15"/>
    <p:sldLayoutId id="2147484892" r:id="rId16"/>
    <p:sldLayoutId id="2147484893" r:id="rId17"/>
    <p:sldLayoutId id="2147484894" r:id="rId18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4896" r:id="rId1"/>
    <p:sldLayoutId id="2147484897" r:id="rId2"/>
    <p:sldLayoutId id="2147484898" r:id="rId3"/>
    <p:sldLayoutId id="2147484899" r:id="rId4"/>
    <p:sldLayoutId id="2147484900" r:id="rId5"/>
    <p:sldLayoutId id="2147484901" r:id="rId6"/>
    <p:sldLayoutId id="2147484902" r:id="rId7"/>
    <p:sldLayoutId id="2147484903" r:id="rId8"/>
    <p:sldLayoutId id="2147484904" r:id="rId9"/>
    <p:sldLayoutId id="2147484905" r:id="rId10"/>
    <p:sldLayoutId id="2147484906" r:id="rId11"/>
    <p:sldLayoutId id="2147484907" r:id="rId12"/>
    <p:sldLayoutId id="2147484908" r:id="rId13"/>
    <p:sldLayoutId id="2147484909" r:id="rId14"/>
    <p:sldLayoutId id="2147484910" r:id="rId15"/>
    <p:sldLayoutId id="2147484911" r:id="rId16"/>
    <p:sldLayoutId id="2147484912" r:id="rId17"/>
    <p:sldLayoutId id="2147484913" r:id="rId18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en-US" altLang="en-US" dirty="0"/>
              <a:t>Click to edit Master title style</a:t>
            </a:r>
            <a:endParaRPr lang="en-AU" alt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1600200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en-US" altLang="en-US"/>
              <a:t>Click to edit Master text styles</a:t>
            </a:r>
            <a:endParaRPr lang="en-US" altLang="en-US"/>
          </a:p>
          <a:p>
            <a:pPr lvl="1"/>
            <a:r>
              <a:rPr lang="en-US" altLang="en-US"/>
              <a:t>Second level</a:t>
            </a:r>
            <a:endParaRPr lang="en-US" altLang="en-US"/>
          </a:p>
          <a:p>
            <a:pPr lvl="2"/>
            <a:r>
              <a:rPr lang="en-US" altLang="en-US"/>
              <a:t>Third level</a:t>
            </a:r>
            <a:endParaRPr lang="en-US" altLang="en-US"/>
          </a:p>
          <a:p>
            <a:pPr lvl="3"/>
            <a:r>
              <a:rPr lang="en-US" altLang="en-US"/>
              <a:t>Fourth level</a:t>
            </a:r>
            <a:endParaRPr lang="en-US" altLang="en-US"/>
          </a:p>
          <a:p>
            <a:pPr lvl="4"/>
            <a:r>
              <a:rPr lang="en-US" altLang="en-US"/>
              <a:t>Fifth level</a:t>
            </a:r>
            <a:endParaRPr lang="en-AU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135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593B8718-BD60-45DE-8E66-8461A49D1EED}" type="datetime1">
              <a:rPr kumimoji="0" lang="zh-CN" altLang="en-US" sz="1135" b="0" i="0" u="none" strike="noStrike" kern="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Arial" panose="020B0604020202020204"/>
                <a:cs typeface="+mn-cs"/>
                <a:sym typeface="Arial" panose="020B0604020202020204"/>
              </a:rPr>
            </a:fld>
            <a:endParaRPr kumimoji="0" lang="en-US" sz="1135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Arial" panose="020B0604020202020204"/>
              <a:cs typeface="+mn-cs"/>
              <a:sym typeface="Arial" panose="020B0604020202020204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135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r>
              <a:rPr kumimoji="0" lang="en-US" sz="1135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Arial" panose="020B0604020202020204"/>
                <a:cs typeface="+mn-cs"/>
                <a:sym typeface="Arial" panose="020B0604020202020204"/>
              </a:rPr>
              <a:t>接拒接拒接</a:t>
            </a:r>
            <a:endParaRPr kumimoji="0" lang="en-US" sz="1135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Arial" panose="020B0604020202020204"/>
              <a:cs typeface="+mn-cs"/>
              <a:sym typeface="Arial" panose="020B0604020202020204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r">
              <a:defRPr sz="1135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638E3017-54FE-426A-8816-49213672767C}" type="slidenum">
              <a:rPr kumimoji="0" lang="en-AU" altLang="en-US" sz="1135" b="0" i="0" u="none" strike="noStrike" kern="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Arial" panose="020B0604020202020204"/>
                <a:cs typeface="Arial" panose="020B0604020202020204"/>
                <a:sym typeface="Arial" panose="020B0604020202020204"/>
              </a:rPr>
            </a:fld>
            <a:endParaRPr kumimoji="0" lang="en-AU" altLang="en-US" sz="1135" b="0" i="0" u="none" strike="noStrike" kern="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1" r:id="rId6"/>
    <p:sldLayoutId id="2147483722" r:id="rId7"/>
    <p:sldLayoutId id="2147483723" r:id="rId8"/>
    <p:sldLayoutId id="2147483724" r:id="rId9"/>
    <p:sldLayoutId id="2147483725" r:id="rId10"/>
    <p:sldLayoutId id="2147483726" r:id="rId11"/>
    <p:sldLayoutId id="2147483727" r:id="rId12"/>
    <p:sldLayoutId id="2147483728" r:id="rId13"/>
    <p:sldLayoutId id="2147483729" r:id="rId14"/>
    <p:sldLayoutId id="2147483730" r:id="rId15"/>
    <p:sldLayoutId id="2147483731" r:id="rId16"/>
    <p:sldLayoutId id="2147483732" r:id="rId17"/>
    <p:sldLayoutId id="2147483733" r:id="rId18"/>
    <p:sldLayoutId id="2147483734" r:id="rId19"/>
    <p:sldLayoutId id="2147483735" r:id="rId20"/>
  </p:sldLayoutIdLst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417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170">
          <a:solidFill>
            <a:schemeClr val="tx1"/>
          </a:solidFill>
          <a:latin typeface="Calibri" panose="020F0502020204030204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170">
          <a:solidFill>
            <a:schemeClr val="tx1"/>
          </a:solidFill>
          <a:latin typeface="Calibri" panose="020F0502020204030204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170">
          <a:solidFill>
            <a:schemeClr val="tx1"/>
          </a:solidFill>
          <a:latin typeface="Calibri" panose="020F0502020204030204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170">
          <a:solidFill>
            <a:schemeClr val="tx1"/>
          </a:solidFill>
          <a:latin typeface="Calibri" panose="020F0502020204030204" pitchFamily="34" charset="0"/>
        </a:defRPr>
      </a:lvl5pPr>
      <a:lvl6pPr marL="433070" algn="ctr" rtl="0" eaLnBrk="1" fontAlgn="base" hangingPunct="1">
        <a:spcBef>
          <a:spcPct val="0"/>
        </a:spcBef>
        <a:spcAft>
          <a:spcPct val="0"/>
        </a:spcAft>
        <a:defRPr sz="4170">
          <a:solidFill>
            <a:schemeClr val="tx1"/>
          </a:solidFill>
          <a:latin typeface="Calibri" panose="020F0502020204030204" pitchFamily="34" charset="0"/>
        </a:defRPr>
      </a:lvl6pPr>
      <a:lvl7pPr marL="866140" algn="ctr" rtl="0" eaLnBrk="1" fontAlgn="base" hangingPunct="1">
        <a:spcBef>
          <a:spcPct val="0"/>
        </a:spcBef>
        <a:spcAft>
          <a:spcPct val="0"/>
        </a:spcAft>
        <a:defRPr sz="4170">
          <a:solidFill>
            <a:schemeClr val="tx1"/>
          </a:solidFill>
          <a:latin typeface="Calibri" panose="020F0502020204030204" pitchFamily="34" charset="0"/>
        </a:defRPr>
      </a:lvl7pPr>
      <a:lvl8pPr marL="1299210" algn="ctr" rtl="0" eaLnBrk="1" fontAlgn="base" hangingPunct="1">
        <a:spcBef>
          <a:spcPct val="0"/>
        </a:spcBef>
        <a:spcAft>
          <a:spcPct val="0"/>
        </a:spcAft>
        <a:defRPr sz="4170">
          <a:solidFill>
            <a:schemeClr val="tx1"/>
          </a:solidFill>
          <a:latin typeface="Calibri" panose="020F0502020204030204" pitchFamily="34" charset="0"/>
        </a:defRPr>
      </a:lvl8pPr>
      <a:lvl9pPr marL="1732915" algn="ctr" rtl="0" eaLnBrk="1" fontAlgn="base" hangingPunct="1">
        <a:spcBef>
          <a:spcPct val="0"/>
        </a:spcBef>
        <a:spcAft>
          <a:spcPct val="0"/>
        </a:spcAft>
        <a:defRPr sz="4170">
          <a:solidFill>
            <a:schemeClr val="tx1"/>
          </a:solidFill>
          <a:latin typeface="Calibri" panose="020F0502020204030204" pitchFamily="34" charset="0"/>
        </a:defRPr>
      </a:lvl9pPr>
    </p:titleStyle>
    <p:bodyStyle>
      <a:lvl1pPr marL="325120" indent="-32512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030" kern="1200">
          <a:solidFill>
            <a:schemeClr val="tx1"/>
          </a:solidFill>
          <a:latin typeface="+mn-lt"/>
          <a:ea typeface="+mn-ea"/>
          <a:cs typeface="+mn-cs"/>
        </a:defRPr>
      </a:lvl1pPr>
      <a:lvl2pPr marL="703580" indent="-27051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55" kern="1200">
          <a:solidFill>
            <a:schemeClr val="tx1"/>
          </a:solidFill>
          <a:latin typeface="+mn-lt"/>
          <a:ea typeface="+mn-ea"/>
          <a:cs typeface="+mn-cs"/>
        </a:defRPr>
      </a:lvl2pPr>
      <a:lvl3pPr marL="1082675" indent="-216535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275" kern="1200">
          <a:solidFill>
            <a:schemeClr val="tx1"/>
          </a:solidFill>
          <a:latin typeface="+mn-lt"/>
          <a:ea typeface="+mn-ea"/>
          <a:cs typeface="+mn-cs"/>
        </a:defRPr>
      </a:lvl3pPr>
      <a:lvl4pPr marL="1515745" indent="-216535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895" kern="1200">
          <a:solidFill>
            <a:schemeClr val="tx1"/>
          </a:solidFill>
          <a:latin typeface="+mn-lt"/>
          <a:ea typeface="+mn-ea"/>
          <a:cs typeface="+mn-cs"/>
        </a:defRPr>
      </a:lvl4pPr>
      <a:lvl5pPr marL="1949450" indent="-216535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895" kern="1200">
          <a:solidFill>
            <a:schemeClr val="tx1"/>
          </a:solidFill>
          <a:latin typeface="+mn-lt"/>
          <a:ea typeface="+mn-ea"/>
          <a:cs typeface="+mn-cs"/>
        </a:defRPr>
      </a:lvl5pPr>
      <a:lvl6pPr marL="2382520" indent="-216535" algn="l" defTabSz="86614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95" kern="1200">
          <a:solidFill>
            <a:schemeClr val="tx1"/>
          </a:solidFill>
          <a:latin typeface="+mn-lt"/>
          <a:ea typeface="+mn-ea"/>
          <a:cs typeface="+mn-cs"/>
        </a:defRPr>
      </a:lvl6pPr>
      <a:lvl7pPr marL="2815590" indent="-216535" algn="l" defTabSz="86614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95" kern="1200">
          <a:solidFill>
            <a:schemeClr val="tx1"/>
          </a:solidFill>
          <a:latin typeface="+mn-lt"/>
          <a:ea typeface="+mn-ea"/>
          <a:cs typeface="+mn-cs"/>
        </a:defRPr>
      </a:lvl7pPr>
      <a:lvl8pPr marL="3248660" indent="-216535" algn="l" defTabSz="86614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95" kern="1200">
          <a:solidFill>
            <a:schemeClr val="tx1"/>
          </a:solidFill>
          <a:latin typeface="+mn-lt"/>
          <a:ea typeface="+mn-ea"/>
          <a:cs typeface="+mn-cs"/>
        </a:defRPr>
      </a:lvl8pPr>
      <a:lvl9pPr marL="3681730" indent="-216535" algn="l" defTabSz="86614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9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66140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1pPr>
      <a:lvl2pPr marL="433070" algn="l" defTabSz="866140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2pPr>
      <a:lvl3pPr marL="866140" algn="l" defTabSz="866140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3pPr>
      <a:lvl4pPr marL="1299210" algn="l" defTabSz="866140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4pPr>
      <a:lvl5pPr marL="1732915" algn="l" defTabSz="866140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5pPr>
      <a:lvl6pPr marL="2165985" algn="l" defTabSz="866140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6pPr>
      <a:lvl7pPr marL="2599055" algn="l" defTabSz="866140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7pPr>
      <a:lvl8pPr marL="3032125" algn="l" defTabSz="866140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8pPr>
      <a:lvl9pPr marL="3465195" algn="l" defTabSz="866140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4915" r:id="rId1"/>
    <p:sldLayoutId id="2147484916" r:id="rId2"/>
    <p:sldLayoutId id="2147484917" r:id="rId3"/>
    <p:sldLayoutId id="2147484918" r:id="rId4"/>
    <p:sldLayoutId id="2147484919" r:id="rId5"/>
    <p:sldLayoutId id="2147484920" r:id="rId6"/>
    <p:sldLayoutId id="2147484921" r:id="rId7"/>
    <p:sldLayoutId id="2147484922" r:id="rId8"/>
    <p:sldLayoutId id="2147484923" r:id="rId9"/>
    <p:sldLayoutId id="2147484924" r:id="rId10"/>
    <p:sldLayoutId id="2147484925" r:id="rId11"/>
    <p:sldLayoutId id="2147484926" r:id="rId12"/>
    <p:sldLayoutId id="2147484927" r:id="rId13"/>
    <p:sldLayoutId id="2147484928" r:id="rId14"/>
    <p:sldLayoutId id="2147484929" r:id="rId15"/>
    <p:sldLayoutId id="2147484930" r:id="rId16"/>
    <p:sldLayoutId id="2147484931" r:id="rId17"/>
    <p:sldLayoutId id="2147484932" r:id="rId18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4934" r:id="rId1"/>
    <p:sldLayoutId id="2147484935" r:id="rId2"/>
    <p:sldLayoutId id="2147484936" r:id="rId3"/>
    <p:sldLayoutId id="2147484937" r:id="rId4"/>
    <p:sldLayoutId id="2147484938" r:id="rId5"/>
    <p:sldLayoutId id="2147484939" r:id="rId6"/>
    <p:sldLayoutId id="2147484940" r:id="rId7"/>
    <p:sldLayoutId id="2147484941" r:id="rId8"/>
    <p:sldLayoutId id="2147484942" r:id="rId9"/>
    <p:sldLayoutId id="2147484943" r:id="rId10"/>
    <p:sldLayoutId id="2147484944" r:id="rId11"/>
    <p:sldLayoutId id="2147484945" r:id="rId12"/>
    <p:sldLayoutId id="2147484946" r:id="rId13"/>
    <p:sldLayoutId id="2147484947" r:id="rId14"/>
    <p:sldLayoutId id="2147484948" r:id="rId15"/>
    <p:sldLayoutId id="2147484949" r:id="rId16"/>
    <p:sldLayoutId id="2147484950" r:id="rId17"/>
    <p:sldLayoutId id="2147484951" r:id="rId18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4953" r:id="rId1"/>
    <p:sldLayoutId id="2147484954" r:id="rId2"/>
    <p:sldLayoutId id="2147484955" r:id="rId3"/>
    <p:sldLayoutId id="2147484956" r:id="rId4"/>
    <p:sldLayoutId id="2147484957" r:id="rId5"/>
    <p:sldLayoutId id="2147484958" r:id="rId6"/>
    <p:sldLayoutId id="2147484959" r:id="rId7"/>
    <p:sldLayoutId id="2147484960" r:id="rId8"/>
    <p:sldLayoutId id="2147484961" r:id="rId9"/>
    <p:sldLayoutId id="2147484962" r:id="rId10"/>
    <p:sldLayoutId id="2147484963" r:id="rId11"/>
    <p:sldLayoutId id="2147484964" r:id="rId12"/>
    <p:sldLayoutId id="2147484965" r:id="rId13"/>
    <p:sldLayoutId id="2147484966" r:id="rId14"/>
    <p:sldLayoutId id="2147484967" r:id="rId15"/>
    <p:sldLayoutId id="2147484968" r:id="rId16"/>
    <p:sldLayoutId id="2147484969" r:id="rId17"/>
    <p:sldLayoutId id="2147484970" r:id="rId18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4972" r:id="rId1"/>
    <p:sldLayoutId id="2147484973" r:id="rId2"/>
    <p:sldLayoutId id="2147484974" r:id="rId3"/>
    <p:sldLayoutId id="2147484975" r:id="rId4"/>
    <p:sldLayoutId id="2147484976" r:id="rId5"/>
    <p:sldLayoutId id="2147484977" r:id="rId6"/>
    <p:sldLayoutId id="2147484978" r:id="rId7"/>
    <p:sldLayoutId id="2147484979" r:id="rId8"/>
    <p:sldLayoutId id="2147484980" r:id="rId9"/>
    <p:sldLayoutId id="2147484981" r:id="rId10"/>
    <p:sldLayoutId id="2147484982" r:id="rId11"/>
    <p:sldLayoutId id="2147484983" r:id="rId12"/>
    <p:sldLayoutId id="2147484984" r:id="rId13"/>
    <p:sldLayoutId id="2147484985" r:id="rId14"/>
    <p:sldLayoutId id="2147484986" r:id="rId15"/>
    <p:sldLayoutId id="2147484987" r:id="rId16"/>
    <p:sldLayoutId id="2147484988" r:id="rId17"/>
    <p:sldLayoutId id="2147484989" r:id="rId18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4991" r:id="rId1"/>
    <p:sldLayoutId id="2147484992" r:id="rId2"/>
    <p:sldLayoutId id="2147484993" r:id="rId3"/>
    <p:sldLayoutId id="2147484994" r:id="rId4"/>
    <p:sldLayoutId id="2147484995" r:id="rId5"/>
    <p:sldLayoutId id="2147484996" r:id="rId6"/>
    <p:sldLayoutId id="2147484997" r:id="rId7"/>
    <p:sldLayoutId id="2147484998" r:id="rId8"/>
    <p:sldLayoutId id="2147484999" r:id="rId9"/>
    <p:sldLayoutId id="2147485000" r:id="rId10"/>
    <p:sldLayoutId id="2147485001" r:id="rId11"/>
    <p:sldLayoutId id="2147485002" r:id="rId12"/>
    <p:sldLayoutId id="2147485003" r:id="rId13"/>
    <p:sldLayoutId id="2147485004" r:id="rId14"/>
    <p:sldLayoutId id="2147485005" r:id="rId15"/>
    <p:sldLayoutId id="2147485006" r:id="rId16"/>
    <p:sldLayoutId id="2147485007" r:id="rId17"/>
    <p:sldLayoutId id="2147485008" r:id="rId18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5010" r:id="rId1"/>
    <p:sldLayoutId id="2147485011" r:id="rId2"/>
    <p:sldLayoutId id="2147485012" r:id="rId3"/>
    <p:sldLayoutId id="2147485013" r:id="rId4"/>
    <p:sldLayoutId id="2147485014" r:id="rId5"/>
    <p:sldLayoutId id="2147485015" r:id="rId6"/>
    <p:sldLayoutId id="2147485016" r:id="rId7"/>
    <p:sldLayoutId id="2147485017" r:id="rId8"/>
    <p:sldLayoutId id="2147485018" r:id="rId9"/>
    <p:sldLayoutId id="2147485019" r:id="rId10"/>
    <p:sldLayoutId id="2147485020" r:id="rId11"/>
    <p:sldLayoutId id="2147485021" r:id="rId12"/>
    <p:sldLayoutId id="2147485022" r:id="rId13"/>
    <p:sldLayoutId id="2147485023" r:id="rId14"/>
    <p:sldLayoutId id="2147485024" r:id="rId15"/>
    <p:sldLayoutId id="2147485025" r:id="rId16"/>
    <p:sldLayoutId id="2147485026" r:id="rId17"/>
    <p:sldLayoutId id="2147485027" r:id="rId18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5029" r:id="rId1"/>
    <p:sldLayoutId id="2147485030" r:id="rId2"/>
    <p:sldLayoutId id="2147485031" r:id="rId3"/>
    <p:sldLayoutId id="2147485032" r:id="rId4"/>
    <p:sldLayoutId id="2147485033" r:id="rId5"/>
    <p:sldLayoutId id="2147485034" r:id="rId6"/>
    <p:sldLayoutId id="2147485035" r:id="rId7"/>
    <p:sldLayoutId id="2147485036" r:id="rId8"/>
    <p:sldLayoutId id="2147485037" r:id="rId9"/>
    <p:sldLayoutId id="2147485038" r:id="rId10"/>
    <p:sldLayoutId id="2147485039" r:id="rId11"/>
    <p:sldLayoutId id="2147485040" r:id="rId12"/>
    <p:sldLayoutId id="2147485041" r:id="rId13"/>
    <p:sldLayoutId id="2147485042" r:id="rId14"/>
    <p:sldLayoutId id="2147485043" r:id="rId15"/>
    <p:sldLayoutId id="2147485044" r:id="rId16"/>
    <p:sldLayoutId id="2147485045" r:id="rId17"/>
    <p:sldLayoutId id="2147485046" r:id="rId18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  <p:sldLayoutId id="2147483738" r:id="rId2"/>
    <p:sldLayoutId id="2147483739" r:id="rId3"/>
    <p:sldLayoutId id="2147483740" r:id="rId4"/>
    <p:sldLayoutId id="2147483741" r:id="rId5"/>
    <p:sldLayoutId id="2147483742" r:id="rId6"/>
    <p:sldLayoutId id="2147483743" r:id="rId7"/>
    <p:sldLayoutId id="2147483744" r:id="rId8"/>
    <p:sldLayoutId id="2147483745" r:id="rId9"/>
    <p:sldLayoutId id="2147483746" r:id="rId10"/>
    <p:sldLayoutId id="2147483747" r:id="rId11"/>
    <p:sldLayoutId id="2147483748" r:id="rId12"/>
    <p:sldLayoutId id="2147483749" r:id="rId13"/>
    <p:sldLayoutId id="2147483750" r:id="rId14"/>
    <p:sldLayoutId id="2147483751" r:id="rId15"/>
    <p:sldLayoutId id="2147483752" r:id="rId16"/>
    <p:sldLayoutId id="2147483753" r:id="rId17"/>
    <p:sldLayoutId id="2147483754" r:id="rId18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60" r:id="rId5"/>
    <p:sldLayoutId id="2147483761" r:id="rId6"/>
    <p:sldLayoutId id="2147483762" r:id="rId7"/>
    <p:sldLayoutId id="2147483763" r:id="rId8"/>
    <p:sldLayoutId id="2147483764" r:id="rId9"/>
    <p:sldLayoutId id="2147483765" r:id="rId10"/>
    <p:sldLayoutId id="2147483766" r:id="rId11"/>
    <p:sldLayoutId id="2147483767" r:id="rId12"/>
    <p:sldLayoutId id="2147483768" r:id="rId13"/>
    <p:sldLayoutId id="2147483769" r:id="rId14"/>
    <p:sldLayoutId id="2147483770" r:id="rId15"/>
    <p:sldLayoutId id="2147483771" r:id="rId16"/>
    <p:sldLayoutId id="2147483772" r:id="rId17"/>
    <p:sldLayoutId id="2147483773" r:id="rId18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000.xml"/><Relationship Id="rId1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018.xml"/><Relationship Id="rId1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1036.xml"/><Relationship Id="rId2" Type="http://schemas.openxmlformats.org/officeDocument/2006/relationships/image" Target="../media/image34.png"/><Relationship Id="rId1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1054.xml"/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1072.xml"/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1090.xml"/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108.xml"/><Relationship Id="rId1" Type="http://schemas.openxmlformats.org/officeDocument/2006/relationships/image" Target="../media/image4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162.xml"/><Relationship Id="rId1" Type="http://schemas.openxmlformats.org/officeDocument/2006/relationships/image" Target="../media/image4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180.xml"/><Relationship Id="rId1" Type="http://schemas.openxmlformats.org/officeDocument/2006/relationships/image" Target="../media/image4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198.xml"/><Relationship Id="rId1" Type="http://schemas.openxmlformats.org/officeDocument/2006/relationships/image" Target="../media/image4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586.xml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1234.xml"/><Relationship Id="rId1" Type="http://schemas.openxmlformats.org/officeDocument/2006/relationships/image" Target="../media/image4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1252.xml"/><Relationship Id="rId1" Type="http://schemas.openxmlformats.org/officeDocument/2006/relationships/image" Target="../media/image49.pn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1270.xml"/><Relationship Id="rId2" Type="http://schemas.openxmlformats.org/officeDocument/2006/relationships/image" Target="../media/image51.png"/><Relationship Id="rId1" Type="http://schemas.openxmlformats.org/officeDocument/2006/relationships/image" Target="../media/image50.pn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1306.xml"/><Relationship Id="rId3" Type="http://schemas.openxmlformats.org/officeDocument/2006/relationships/image" Target="../media/image53.png"/><Relationship Id="rId2" Type="http://schemas.openxmlformats.org/officeDocument/2006/relationships/image" Target="../media/image50.png"/><Relationship Id="rId1" Type="http://schemas.openxmlformats.org/officeDocument/2006/relationships/image" Target="../media/image5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1288.xml"/><Relationship Id="rId1" Type="http://schemas.openxmlformats.org/officeDocument/2006/relationships/image" Target="../media/image54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2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1126.xml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1144.xml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802.xml"/><Relationship Id="rId2" Type="http://schemas.openxmlformats.org/officeDocument/2006/relationships/image" Target="../media/image25.png"/><Relationship Id="rId1" Type="http://schemas.openxmlformats.org/officeDocument/2006/relationships/tags" Target="../tags/tag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892.xml"/><Relationship Id="rId1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946.xml"/><Relationship Id="rId1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964.xml"/><Relationship Id="rId1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982.xml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6802" name="Text Placeholder 23"/>
          <p:cNvSpPr>
            <a:spLocks noGrp="1"/>
          </p:cNvSpPr>
          <p:nvPr>
            <p:ph type="body" idx="1"/>
          </p:nvPr>
        </p:nvSpPr>
        <p:spPr>
          <a:xfrm>
            <a:off x="1625600" y="2472690"/>
            <a:ext cx="6927850" cy="863600"/>
          </a:xfrm>
          <a:noFill/>
          <a:ln>
            <a:noFill/>
          </a:ln>
        </p:spPr>
        <p:txBody>
          <a:bodyPr/>
          <a:p>
            <a:pPr eaLnBrk="1" hangingPunct="1">
              <a:buFont typeface="Arial" panose="020B0604020202020204"/>
              <a:buNone/>
            </a:pPr>
            <a:r>
              <a:rPr lang="zh-CN" altLang="en-AU" sz="4800">
                <a:latin typeface="Arial" panose="020B0604020202020204"/>
                <a:ea typeface="宋体" panose="02010600030101010101" pitchFamily="2" charset="-122"/>
                <a:cs typeface="Arial" panose="020B0604020202020204"/>
                <a:sym typeface="Arial" panose="020B0604020202020204"/>
              </a:rPr>
              <a:t>龙净</a:t>
            </a:r>
            <a:r>
              <a:rPr lang="en-US" altLang="zh-CN" sz="4800">
                <a:latin typeface="Arial" panose="020B0604020202020204"/>
                <a:ea typeface="宋体" panose="02010600030101010101" pitchFamily="2" charset="-122"/>
                <a:cs typeface="Arial" panose="020B0604020202020204"/>
                <a:sym typeface="Arial" panose="020B0604020202020204"/>
              </a:rPr>
              <a:t>CV</a:t>
            </a:r>
            <a:r>
              <a:rPr lang="zh-CN" altLang="en-US" sz="4800">
                <a:latin typeface="Arial" panose="020B0604020202020204"/>
                <a:ea typeface="宋体" panose="02010600030101010101" pitchFamily="2" charset="-122"/>
                <a:cs typeface="Arial" panose="020B0604020202020204"/>
                <a:sym typeface="Arial" panose="020B0604020202020204"/>
              </a:rPr>
              <a:t>项目第六次汇报</a:t>
            </a:r>
            <a:endParaRPr lang="zh-CN" altLang="en-US" sz="4800">
              <a:latin typeface="Arial" panose="020B0604020202020204"/>
              <a:ea typeface="宋体" panose="02010600030101010101" pitchFamily="2" charset="-122"/>
              <a:cs typeface="Arial" panose="020B0604020202020204"/>
              <a:sym typeface="Arial" panose="020B0604020202020204"/>
            </a:endParaRPr>
          </a:p>
        </p:txBody>
      </p:sp>
      <p:sp>
        <p:nvSpPr>
          <p:cNvPr id="76803" name="Text Placeholder 18"/>
          <p:cNvSpPr>
            <a:spLocks noGrp="1"/>
          </p:cNvSpPr>
          <p:nvPr>
            <p:ph type="body" idx="11"/>
          </p:nvPr>
        </p:nvSpPr>
        <p:spPr>
          <a:xfrm>
            <a:off x="5833110" y="4430395"/>
            <a:ext cx="3439160" cy="1278890"/>
          </a:xfrm>
          <a:noFill/>
          <a:ln>
            <a:noFill/>
          </a:ln>
        </p:spPr>
        <p:txBody>
          <a:bodyPr/>
          <a:p>
            <a:pPr algn="l" eaLnBrk="1" hangingPunct="1">
              <a:buFont typeface="Arial" panose="020B0604020202020204"/>
              <a:buNone/>
            </a:pPr>
            <a:r>
              <a:rPr lang="zh-CN" altLang="en-AU" sz="2400">
                <a:solidFill>
                  <a:schemeClr val="bg1"/>
                </a:solidFill>
                <a:latin typeface="Arial Narrow" panose="020B0606020202030204"/>
                <a:ea typeface="宋体" panose="02010600030101010101" pitchFamily="2" charset="-122"/>
                <a:cs typeface="Arial" panose="020B0604020202020204"/>
                <a:sym typeface="Arial" panose="020B0604020202020204"/>
              </a:rPr>
              <a:t>汇报人：朱占宸</a:t>
            </a:r>
            <a:endParaRPr lang="zh-CN" altLang="en-AU" sz="2400">
              <a:solidFill>
                <a:schemeClr val="bg1"/>
              </a:solidFill>
              <a:latin typeface="Arial Narrow" panose="020B0606020202030204"/>
              <a:ea typeface="宋体" panose="02010600030101010101" pitchFamily="2" charset="-122"/>
              <a:cs typeface="Arial" panose="020B0604020202020204"/>
              <a:sym typeface="Arial" panose="020B0604020202020204"/>
            </a:endParaRPr>
          </a:p>
          <a:p>
            <a:pPr algn="l" eaLnBrk="1" hangingPunct="1">
              <a:buFont typeface="Arial" panose="020B0604020202020204"/>
              <a:buNone/>
            </a:pPr>
            <a:r>
              <a:rPr lang="zh-CN" altLang="en-AU" sz="2400" b="0">
                <a:solidFill>
                  <a:schemeClr val="bg1"/>
                </a:solidFill>
                <a:latin typeface="Arial Narrow" panose="020B0606020202030204"/>
                <a:ea typeface="宋体" panose="02010600030101010101" pitchFamily="2" charset="-122"/>
                <a:cs typeface="Arial" panose="020B0604020202020204"/>
                <a:sym typeface="Arial" panose="020B0604020202020204"/>
              </a:rPr>
              <a:t>日期：</a:t>
            </a:r>
            <a:r>
              <a:rPr lang="en-US" altLang="zh-CN" sz="2400" b="0">
                <a:solidFill>
                  <a:schemeClr val="bg1"/>
                </a:solidFill>
                <a:latin typeface="Arial Narrow" panose="020B0606020202030204"/>
                <a:ea typeface="宋体" panose="02010600030101010101" pitchFamily="2" charset="-122"/>
                <a:cs typeface="Arial" panose="020B0604020202020204"/>
                <a:sym typeface="Arial" panose="020B0604020202020204"/>
              </a:rPr>
              <a:t>2021.9.19</a:t>
            </a:r>
            <a:endParaRPr lang="en-US" altLang="zh-CN" sz="2400" b="0">
              <a:solidFill>
                <a:schemeClr val="bg1"/>
              </a:solidFill>
              <a:latin typeface="Arial Narrow" panose="020B0606020202030204"/>
              <a:ea typeface="宋体" panose="02010600030101010101" pitchFamily="2" charset="-122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  <p:transition spd="slow" advTm="28873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866775" y="275590"/>
            <a:ext cx="8782685" cy="52197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2800" b="1">
                <a:sym typeface="+mn-ea"/>
              </a:rPr>
              <a:t>2. </a:t>
            </a:r>
            <a:r>
              <a:rPr sz="2800" b="1">
                <a:sym typeface="+mn-ea"/>
              </a:rPr>
              <a:t>Trident Dehazing Network</a:t>
            </a:r>
            <a:endParaRPr sz="2800" b="1"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32790" y="6120765"/>
            <a:ext cx="1072705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ym typeface="+mn-ea"/>
              </a:rPr>
              <a:t>Phillip Isola, Jun-Yan Zhu, Tinghui Zhou, and Alexei A Efros. Image-to-image translation with conditional adversarial net_x0002_works. In Proceedings of the IEEE conference on computer vision and pattern recognition, pages 1125–1134, 2017.</a:t>
            </a:r>
            <a:endParaRPr lang="en-US" altLang="zh-CN"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66775" y="877570"/>
            <a:ext cx="874204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sz="2000"/>
              <a:t>Haze Density Map Generation sub-Net</a:t>
            </a:r>
            <a:r>
              <a:rPr lang="zh-CN" sz="2000"/>
              <a:t>（生成雾浓度密度图）</a:t>
            </a:r>
            <a:endParaRPr lang="zh-CN" sz="200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7145" y="1444625"/>
            <a:ext cx="8905240" cy="4287520"/>
          </a:xfrm>
          <a:prstGeom prst="rect">
            <a:avLst/>
          </a:prstGeom>
        </p:spPr>
      </p:pic>
    </p:spTree>
  </p:cSld>
  <p:clrMapOvr>
    <a:masterClrMapping/>
  </p:clrMapOvr>
  <p:transition spd="slow" advTm="19334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866775" y="275590"/>
            <a:ext cx="8782685" cy="52197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2800" b="1">
                <a:sym typeface="+mn-ea"/>
              </a:rPr>
              <a:t>2. </a:t>
            </a:r>
            <a:r>
              <a:rPr sz="2800" b="1">
                <a:sym typeface="+mn-ea"/>
              </a:rPr>
              <a:t>Trident Dehazing Network</a:t>
            </a:r>
            <a:endParaRPr sz="2800" b="1"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32790" y="6120765"/>
            <a:ext cx="1072705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ym typeface="+mn-ea"/>
              </a:rPr>
              <a:t>Phillip Isola, Jun-Yan Zhu, Tinghui Zhou, and Alexei A Efros. Image-to-image translation with conditional adversarial net_x0002_works. In Proceedings of the IEEE conference on computer vision and pattern recognition, pages 1125–1134, 2017.</a:t>
            </a:r>
            <a:endParaRPr lang="en-US" altLang="zh-CN"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66775" y="877570"/>
            <a:ext cx="874204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sz="2000"/>
              <a:t>Haze Density Map Generation sub-Net</a:t>
            </a:r>
            <a:r>
              <a:rPr lang="zh-CN" sz="2000"/>
              <a:t>（生成雾浓度密度图）</a:t>
            </a:r>
            <a:endParaRPr lang="zh-CN" sz="2000"/>
          </a:p>
        </p:txBody>
      </p:sp>
      <p:sp>
        <p:nvSpPr>
          <p:cNvPr id="4" name="文本框 3"/>
          <p:cNvSpPr txBox="1"/>
          <p:nvPr/>
        </p:nvSpPr>
        <p:spPr>
          <a:xfrm>
            <a:off x="866775" y="1356360"/>
            <a:ext cx="388874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3200"/>
              <a:t>u</a:t>
            </a:r>
            <a:r>
              <a:rPr lang="en-US" altLang="zh-CN"/>
              <a:t>-</a:t>
            </a:r>
            <a:r>
              <a:rPr lang="en-US" altLang="zh-CN" sz="2400"/>
              <a:t>Net(</a:t>
            </a:r>
            <a:r>
              <a:rPr lang="zh-CN" altLang="en-US" sz="2400"/>
              <a:t>多用于医学图像分割</a:t>
            </a:r>
            <a:r>
              <a:rPr lang="en-US" altLang="zh-CN" sz="2400"/>
              <a:t>)</a:t>
            </a:r>
            <a:endParaRPr lang="en-US" altLang="zh-CN" sz="240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93495" y="1952625"/>
            <a:ext cx="6124575" cy="40005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770495" y="2100580"/>
            <a:ext cx="391033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下采样部分：提取图片特征</a:t>
            </a:r>
            <a:endParaRPr lang="zh-CN" altLang="en-US" sz="2400"/>
          </a:p>
          <a:p>
            <a:r>
              <a:rPr lang="zh-CN" altLang="en-US" sz="2400"/>
              <a:t>上采样部分：定位特征</a:t>
            </a:r>
            <a:endParaRPr lang="zh-CN" altLang="en-US" sz="2400"/>
          </a:p>
          <a:p>
            <a:r>
              <a:rPr lang="zh-CN" altLang="en-US" sz="2400"/>
              <a:t>skip connection：将各个阶段信息进行整合</a:t>
            </a:r>
            <a:endParaRPr lang="zh-CN" altLang="en-US" sz="2400"/>
          </a:p>
        </p:txBody>
      </p:sp>
    </p:spTree>
  </p:cSld>
  <p:clrMapOvr>
    <a:masterClrMapping/>
  </p:clrMapOvr>
  <p:transition spd="slow" advTm="19334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866775" y="275590"/>
            <a:ext cx="8782685" cy="52197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2800" b="1">
                <a:sym typeface="+mn-ea"/>
              </a:rPr>
              <a:t>2. </a:t>
            </a:r>
            <a:r>
              <a:rPr sz="2800" b="1">
                <a:sym typeface="+mn-ea"/>
              </a:rPr>
              <a:t>Trident Dehazing Network</a:t>
            </a:r>
            <a:endParaRPr sz="2800" b="1"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32790" y="6120765"/>
            <a:ext cx="1072705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J. Liu, H. Wu, Y. Xie, Y. Qu and L. Ma, "Trident Dehazing Network," 2020 IEEE/CVF Conference on Computer Vision and Pattern Recognition Workshops (CVPRW), 2020, pp. 1732-1741, doi: 10.1109/CVPRW50498.2020.00223.</a:t>
            </a:r>
            <a:endParaRPr lang="en-US" altLang="zh-CN"/>
          </a:p>
        </p:txBody>
      </p:sp>
      <p:sp>
        <p:nvSpPr>
          <p:cNvPr id="3" name="文本框 2"/>
          <p:cNvSpPr txBox="1"/>
          <p:nvPr/>
        </p:nvSpPr>
        <p:spPr>
          <a:xfrm>
            <a:off x="866775" y="1398270"/>
            <a:ext cx="874204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损失函数：（</a:t>
            </a:r>
            <a:r>
              <a:rPr lang="en-US" altLang="zh-CN" sz="2000"/>
              <a:t>1</a:t>
            </a:r>
            <a:r>
              <a:rPr lang="zh-CN" altLang="en-US" sz="2000"/>
              <a:t>）</a:t>
            </a:r>
            <a:r>
              <a:rPr lang="zh-CN" sz="2000"/>
              <a:t>空间域损失</a:t>
            </a:r>
            <a:endParaRPr lang="en-US" altLang="zh-CN" sz="2000"/>
          </a:p>
          <a:p>
            <a:r>
              <a:rPr lang="en-US" altLang="zh-CN" sz="2000">
                <a:solidFill>
                  <a:srgbClr val="000000"/>
                </a:solidFill>
              </a:rPr>
              <a:t>                  </a:t>
            </a:r>
            <a:r>
              <a:rPr lang="zh-CN" altLang="en-US" sz="2000">
                <a:solidFill>
                  <a:srgbClr val="000000"/>
                </a:solidFill>
              </a:rPr>
              <a:t>（</a:t>
            </a:r>
            <a:r>
              <a:rPr lang="en-US" altLang="zh-CN" sz="2000">
                <a:solidFill>
                  <a:srgbClr val="000000"/>
                </a:solidFill>
              </a:rPr>
              <a:t>2</a:t>
            </a:r>
            <a:r>
              <a:rPr lang="zh-CN" altLang="en-US" sz="2000">
                <a:solidFill>
                  <a:srgbClr val="000000"/>
                </a:solidFill>
              </a:rPr>
              <a:t>）</a:t>
            </a:r>
            <a:r>
              <a:rPr lang="zh-CN" sz="2000">
                <a:solidFill>
                  <a:srgbClr val="000000"/>
                </a:solidFill>
              </a:rPr>
              <a:t>频率域损失</a:t>
            </a:r>
            <a:r>
              <a:rPr lang="en-US" altLang="zh-CN" sz="2000">
                <a:solidFill>
                  <a:srgbClr val="000000"/>
                </a:solidFill>
              </a:rPr>
              <a:t>                       </a:t>
            </a:r>
            <a:endParaRPr lang="en-US" altLang="zh-CN" sz="2000">
              <a:solidFill>
                <a:srgbClr val="000000"/>
              </a:solidFill>
            </a:endParaRPr>
          </a:p>
          <a:p>
            <a:r>
              <a:rPr lang="en-US" altLang="zh-CN" sz="2000">
                <a:solidFill>
                  <a:srgbClr val="000000"/>
                </a:solidFill>
              </a:rPr>
              <a:t>                  </a:t>
            </a:r>
            <a:r>
              <a:rPr lang="zh-CN" altLang="en-US" sz="2000">
                <a:solidFill>
                  <a:srgbClr val="000000"/>
                </a:solidFill>
              </a:rPr>
              <a:t>（</a:t>
            </a:r>
            <a:r>
              <a:rPr lang="en-US" altLang="zh-CN" sz="2000">
                <a:solidFill>
                  <a:srgbClr val="000000"/>
                </a:solidFill>
              </a:rPr>
              <a:t>3</a:t>
            </a:r>
            <a:r>
              <a:rPr lang="zh-CN" altLang="en-US" sz="2000">
                <a:solidFill>
                  <a:srgbClr val="000000"/>
                </a:solidFill>
              </a:rPr>
              <a:t>）阈值限制损失</a:t>
            </a:r>
            <a:endParaRPr lang="zh-CN" altLang="en-US" sz="2000">
              <a:solidFill>
                <a:srgbClr val="000000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66775" y="2856230"/>
            <a:ext cx="375793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zh-CN" altLang="en-US" sz="2400">
                <a:sym typeface="+mn-ea"/>
              </a:rPr>
              <a:t>（</a:t>
            </a:r>
            <a:r>
              <a:rPr lang="en-US" altLang="zh-CN" sz="2400">
                <a:sym typeface="+mn-ea"/>
              </a:rPr>
              <a:t>1</a:t>
            </a:r>
            <a:r>
              <a:rPr lang="zh-CN" altLang="en-US" sz="2400">
                <a:sym typeface="+mn-ea"/>
              </a:rPr>
              <a:t>）</a:t>
            </a:r>
            <a:r>
              <a:rPr lang="zh-CN" sz="2400">
                <a:sym typeface="+mn-ea"/>
              </a:rPr>
              <a:t>Spatial Domain Loss</a:t>
            </a:r>
            <a:endParaRPr lang="zh-CN" sz="2400">
              <a:sym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75300" y="1398270"/>
            <a:ext cx="4235450" cy="86042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1425" y="3950970"/>
            <a:ext cx="6667500" cy="1343025"/>
          </a:xfrm>
          <a:prstGeom prst="rect">
            <a:avLst/>
          </a:prstGeom>
        </p:spPr>
      </p:pic>
    </p:spTree>
  </p:cSld>
  <p:clrMapOvr>
    <a:masterClrMapping/>
  </p:clrMapOvr>
  <p:transition spd="slow" advTm="19334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866775" y="275590"/>
            <a:ext cx="8782685" cy="52197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2800" b="1">
                <a:sym typeface="+mn-ea"/>
              </a:rPr>
              <a:t>2. </a:t>
            </a:r>
            <a:r>
              <a:rPr sz="2800" b="1">
                <a:sym typeface="+mn-ea"/>
              </a:rPr>
              <a:t>Trident Dehazing Network</a:t>
            </a:r>
            <a:endParaRPr sz="2800" b="1"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32790" y="6120765"/>
            <a:ext cx="1072705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J. Liu, H. Wu, Y. Xie, Y. Qu and L. Ma, "Trident Dehazing Network," 2020 IEEE/CVF Conference on Computer Vision and Pattern Recognition Workshops (CVPRW), 2020, pp. 1732-1741, doi: 10.1109/CVPRW50498.2020.00223.</a:t>
            </a:r>
            <a:endParaRPr lang="en-US" altLang="zh-CN"/>
          </a:p>
        </p:txBody>
      </p:sp>
      <p:sp>
        <p:nvSpPr>
          <p:cNvPr id="4" name="文本框 3"/>
          <p:cNvSpPr txBox="1"/>
          <p:nvPr/>
        </p:nvSpPr>
        <p:spPr>
          <a:xfrm>
            <a:off x="866775" y="1192530"/>
            <a:ext cx="639953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zh-CN" altLang="en-US" sz="2400">
                <a:sym typeface="+mn-ea"/>
              </a:rPr>
              <a:t>（</a:t>
            </a:r>
            <a:r>
              <a:rPr lang="en-US" altLang="zh-CN" sz="2400">
                <a:sym typeface="+mn-ea"/>
              </a:rPr>
              <a:t>2</a:t>
            </a:r>
            <a:r>
              <a:rPr lang="zh-CN" altLang="en-US" sz="2400">
                <a:sym typeface="+mn-ea"/>
              </a:rPr>
              <a:t>）</a:t>
            </a:r>
            <a:r>
              <a:rPr lang="zh-CN" sz="2400">
                <a:sym typeface="+mn-ea"/>
              </a:rPr>
              <a:t>Frequency</a:t>
            </a:r>
            <a:r>
              <a:rPr lang="en-US" altLang="zh-CN" sz="2400">
                <a:sym typeface="+mn-ea"/>
              </a:rPr>
              <a:t> </a:t>
            </a:r>
            <a:r>
              <a:rPr lang="zh-CN" sz="2400">
                <a:sym typeface="+mn-ea"/>
              </a:rPr>
              <a:t>Domain Loss（傅里叶变换）</a:t>
            </a:r>
            <a:endParaRPr lang="zh-CN" sz="2400"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559560" y="1871980"/>
            <a:ext cx="5220970" cy="95313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/>
              <a:t>任意波</a:t>
            </a:r>
            <a:r>
              <a:rPr lang="en-US" altLang="zh-CN" sz="2800"/>
              <a:t>==</a:t>
            </a:r>
            <a:r>
              <a:rPr lang="zh-CN" altLang="en-US" sz="2800"/>
              <a:t>很多正弦波合成</a:t>
            </a:r>
            <a:endParaRPr lang="zh-CN" altLang="en-US" sz="2800"/>
          </a:p>
          <a:p>
            <a:r>
              <a:rPr lang="zh-CN" altLang="en-US" sz="2800"/>
              <a:t>任意曲边</a:t>
            </a:r>
            <a:r>
              <a:rPr lang="en-US" altLang="zh-CN" sz="2800"/>
              <a:t>==</a:t>
            </a:r>
            <a:r>
              <a:rPr lang="zh-CN" altLang="en-US" sz="2800"/>
              <a:t>很多正弦平面波合成</a:t>
            </a:r>
            <a:endParaRPr lang="zh-CN" altLang="en-US" sz="280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6775" y="3258820"/>
            <a:ext cx="2962275" cy="168592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7455" y="3104515"/>
            <a:ext cx="2228850" cy="2076450"/>
          </a:xfrm>
          <a:prstGeom prst="rect">
            <a:avLst/>
          </a:prstGeom>
        </p:spPr>
      </p:pic>
      <p:sp>
        <p:nvSpPr>
          <p:cNvPr id="11" name="右箭头 10"/>
          <p:cNvSpPr/>
          <p:nvPr/>
        </p:nvSpPr>
        <p:spPr>
          <a:xfrm>
            <a:off x="3829050" y="3899535"/>
            <a:ext cx="979170" cy="4857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右箭头 11"/>
          <p:cNvSpPr/>
          <p:nvPr/>
        </p:nvSpPr>
        <p:spPr>
          <a:xfrm>
            <a:off x="7626350" y="3900170"/>
            <a:ext cx="979170" cy="4857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1171575" y="5180965"/>
            <a:ext cx="35058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/>
              <a:t>Z</a:t>
            </a:r>
            <a:r>
              <a:rPr lang="zh-CN" altLang="en-US" sz="2400"/>
              <a:t>轴为灰度值大小</a:t>
            </a:r>
            <a:endParaRPr lang="zh-CN" altLang="en-US" sz="2400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5260" y="2212340"/>
            <a:ext cx="1657350" cy="3429000"/>
          </a:xfrm>
          <a:prstGeom prst="rect">
            <a:avLst/>
          </a:prstGeom>
        </p:spPr>
      </p:pic>
    </p:spTree>
  </p:cSld>
  <p:clrMapOvr>
    <a:masterClrMapping/>
  </p:clrMapOvr>
  <p:transition spd="slow" advTm="19334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866775" y="275590"/>
            <a:ext cx="8782685" cy="52197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2800" b="1">
                <a:sym typeface="+mn-ea"/>
              </a:rPr>
              <a:t>2. </a:t>
            </a:r>
            <a:r>
              <a:rPr sz="2800" b="1">
                <a:sym typeface="+mn-ea"/>
              </a:rPr>
              <a:t>Trident Dehazing Network</a:t>
            </a:r>
            <a:endParaRPr sz="2800" b="1"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32790" y="6120765"/>
            <a:ext cx="1072705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J. Liu, H. Wu, Y. Xie, Y. Qu and L. Ma, "Trident Dehazing Network," 2020 IEEE/CVF Conference on Computer Vision and Pattern Recognition Workshops (CVPRW), 2020, pp. 1732-1741, doi: 10.1109/CVPRW50498.2020.00223.</a:t>
            </a:r>
            <a:endParaRPr lang="en-US" altLang="zh-CN"/>
          </a:p>
        </p:txBody>
      </p:sp>
      <p:sp>
        <p:nvSpPr>
          <p:cNvPr id="4" name="文本框 3"/>
          <p:cNvSpPr txBox="1"/>
          <p:nvPr/>
        </p:nvSpPr>
        <p:spPr>
          <a:xfrm>
            <a:off x="866775" y="1192530"/>
            <a:ext cx="457073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zh-CN" altLang="en-US" sz="2400">
                <a:sym typeface="+mn-ea"/>
              </a:rPr>
              <a:t>（</a:t>
            </a:r>
            <a:r>
              <a:rPr lang="en-US" altLang="zh-CN" sz="2400">
                <a:sym typeface="+mn-ea"/>
              </a:rPr>
              <a:t>2</a:t>
            </a:r>
            <a:r>
              <a:rPr lang="zh-CN" altLang="en-US" sz="2400">
                <a:sym typeface="+mn-ea"/>
              </a:rPr>
              <a:t>）</a:t>
            </a:r>
            <a:r>
              <a:rPr lang="zh-CN" sz="2400">
                <a:sym typeface="+mn-ea"/>
              </a:rPr>
              <a:t>Frequency</a:t>
            </a:r>
            <a:r>
              <a:rPr lang="en-US" altLang="zh-CN" sz="2400">
                <a:sym typeface="+mn-ea"/>
              </a:rPr>
              <a:t> </a:t>
            </a:r>
            <a:r>
              <a:rPr lang="zh-CN" sz="2400">
                <a:sym typeface="+mn-ea"/>
              </a:rPr>
              <a:t>Domain Loss）</a:t>
            </a:r>
            <a:endParaRPr lang="zh-CN" sz="2400"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6775" y="1958975"/>
            <a:ext cx="4848860" cy="82232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775" y="3166110"/>
            <a:ext cx="7950835" cy="69532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775" y="4246245"/>
            <a:ext cx="7138670" cy="1816100"/>
          </a:xfrm>
          <a:prstGeom prst="rect">
            <a:avLst/>
          </a:prstGeom>
        </p:spPr>
      </p:pic>
      <p:sp>
        <p:nvSpPr>
          <p:cNvPr id="15" name="左箭头 14"/>
          <p:cNvSpPr/>
          <p:nvPr/>
        </p:nvSpPr>
        <p:spPr>
          <a:xfrm>
            <a:off x="6259830" y="2127250"/>
            <a:ext cx="979170" cy="48577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7783830" y="2127250"/>
            <a:ext cx="3754120" cy="52197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 sz="28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清晰图片的幅值与相位</a:t>
            </a:r>
            <a:endParaRPr lang="zh-CN" altLang="en-US" sz="28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7" name="左箭头 16"/>
          <p:cNvSpPr/>
          <p:nvPr/>
        </p:nvSpPr>
        <p:spPr>
          <a:xfrm>
            <a:off x="8938260" y="3270885"/>
            <a:ext cx="979170" cy="48577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8261985" y="3978910"/>
            <a:ext cx="3754120" cy="52197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 sz="28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生成图片的幅值与相位</a:t>
            </a:r>
            <a:endParaRPr lang="zh-CN" altLang="en-US" sz="28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9" name="左箭头 18"/>
          <p:cNvSpPr/>
          <p:nvPr/>
        </p:nvSpPr>
        <p:spPr>
          <a:xfrm>
            <a:off x="8101330" y="4911725"/>
            <a:ext cx="979170" cy="48577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9176385" y="4911725"/>
            <a:ext cx="1925320" cy="52197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28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L1</a:t>
            </a:r>
            <a:r>
              <a:rPr lang="zh-CN" altLang="en-US" sz="28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损失</a:t>
            </a:r>
            <a:endParaRPr lang="zh-CN" altLang="en-US" sz="28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  <p:transition spd="slow" advTm="19334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866775" y="275590"/>
            <a:ext cx="8782685" cy="52197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2800" b="1">
                <a:sym typeface="+mn-ea"/>
              </a:rPr>
              <a:t>2. </a:t>
            </a:r>
            <a:r>
              <a:rPr sz="2800" b="1">
                <a:sym typeface="+mn-ea"/>
              </a:rPr>
              <a:t>Trident Dehazing Network</a:t>
            </a:r>
            <a:endParaRPr sz="2800" b="1"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32790" y="6120765"/>
            <a:ext cx="1072705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Bolun Cai, Xiangmin Xu, Kui Jia, Chunmei Qing, and Dacheng Tao. Dehazenet: An end-to-end system for single image haze removal. IEEE Transactions on Image Processing, 25(11):5187–5198, 2016.</a:t>
            </a:r>
            <a:endParaRPr lang="en-US" altLang="zh-CN"/>
          </a:p>
        </p:txBody>
      </p:sp>
      <p:sp>
        <p:nvSpPr>
          <p:cNvPr id="4" name="文本框 3"/>
          <p:cNvSpPr txBox="1"/>
          <p:nvPr/>
        </p:nvSpPr>
        <p:spPr>
          <a:xfrm>
            <a:off x="866775" y="1192530"/>
            <a:ext cx="2790825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zh-CN" altLang="en-US" sz="2400">
                <a:sym typeface="+mn-ea"/>
              </a:rPr>
              <a:t>（</a:t>
            </a:r>
            <a:r>
              <a:rPr lang="en-US" altLang="zh-CN" sz="2400">
                <a:sym typeface="+mn-ea"/>
              </a:rPr>
              <a:t>3</a:t>
            </a:r>
            <a:r>
              <a:rPr lang="zh-CN" altLang="en-US" sz="2400">
                <a:sym typeface="+mn-ea"/>
              </a:rPr>
              <a:t>）</a:t>
            </a:r>
            <a:r>
              <a:rPr lang="zh-CN" altLang="en-US" sz="2400">
                <a:sym typeface="+mn-ea"/>
              </a:rPr>
              <a:t>阈值限制损失</a:t>
            </a:r>
            <a:endParaRPr sz="2400"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39685" y="3470910"/>
            <a:ext cx="4314825" cy="78803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505" y="2047875"/>
            <a:ext cx="6055995" cy="337439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4780" y="2188845"/>
            <a:ext cx="4064000" cy="828675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1715135" y="1790065"/>
            <a:ext cx="422211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sz="2000">
                <a:sym typeface="+mn-ea"/>
              </a:rPr>
              <a:t>双边整流线性单元（BReLU）</a:t>
            </a:r>
            <a:endParaRPr lang="zh-CN" altLang="en-US" sz="2000">
              <a:sym typeface="+mn-ea"/>
            </a:endParaRPr>
          </a:p>
        </p:txBody>
      </p:sp>
    </p:spTree>
  </p:cSld>
  <p:clrMapOvr>
    <a:masterClrMapping/>
  </p:clrMapOvr>
  <p:transition spd="slow" advTm="19334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866775" y="275590"/>
            <a:ext cx="8782685" cy="52197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2800" b="1">
                <a:sym typeface="+mn-ea"/>
              </a:rPr>
              <a:t>2. </a:t>
            </a:r>
            <a:r>
              <a:rPr sz="2800" b="1">
                <a:sym typeface="+mn-ea"/>
              </a:rPr>
              <a:t>Trident Dehazing Network</a:t>
            </a:r>
            <a:endParaRPr sz="2800" b="1"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32790" y="6120765"/>
            <a:ext cx="1072705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J. Liu, H. Wu, Y. Xie, Y. Qu and L. Ma, "Trident Dehazing Network," 2020 IEEE/CVF Conference on Computer Vision and Pattern Recognition Workshops (CVPRW), 2020, pp. 1732-1741, doi: 10.1109/CVPRW50498.2020.00223.</a:t>
            </a:r>
            <a:endParaRPr lang="en-US" altLang="zh-CN"/>
          </a:p>
        </p:txBody>
      </p:sp>
      <p:sp>
        <p:nvSpPr>
          <p:cNvPr id="3" name="文本框 2"/>
          <p:cNvSpPr txBox="1"/>
          <p:nvPr/>
        </p:nvSpPr>
        <p:spPr>
          <a:xfrm>
            <a:off x="866775" y="1360170"/>
            <a:ext cx="87420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/>
              <a:t>实验数据集与评价标准</a:t>
            </a:r>
            <a:r>
              <a:rPr lang="en-US" altLang="zh-CN" sz="2000">
                <a:solidFill>
                  <a:srgbClr val="000000"/>
                </a:solidFill>
              </a:rPr>
              <a:t>  </a:t>
            </a:r>
            <a:endParaRPr lang="zh-CN" altLang="en-US" sz="2000">
              <a:solidFill>
                <a:srgbClr val="000000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6895" y="1995170"/>
            <a:ext cx="11077575" cy="2867025"/>
          </a:xfrm>
          <a:prstGeom prst="rect">
            <a:avLst/>
          </a:prstGeom>
        </p:spPr>
      </p:pic>
    </p:spTree>
  </p:cSld>
  <p:clrMapOvr>
    <a:masterClrMapping/>
  </p:clrMapOvr>
  <p:transition spd="slow" advTm="19334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866775" y="275590"/>
            <a:ext cx="8782685" cy="95313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2800" b="1">
                <a:sym typeface="+mn-ea"/>
              </a:rPr>
              <a:t>3. </a:t>
            </a:r>
            <a:r>
              <a:rPr sz="2800" b="1">
                <a:sym typeface="+mn-ea"/>
              </a:rPr>
              <a:t>Haze concentration adaptive network for image dehazing</a:t>
            </a:r>
            <a:endParaRPr sz="2800" b="1"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32790" y="6120765"/>
            <a:ext cx="1072705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Tao Wang, Li Zhao, Pengcheng Huang, Xiaoqin Zhang, Jiawei Xu, Haze concentration adaptive network for image dehazing,</a:t>
            </a:r>
            <a:endParaRPr lang="en-US" altLang="zh-CN"/>
          </a:p>
          <a:p>
            <a:r>
              <a:rPr lang="en-US" altLang="zh-CN"/>
              <a:t>Neurocomputing,Volume 439, 2021Pages 75-85, ISSN 0925-2312,</a:t>
            </a:r>
            <a:endParaRPr lang="en-US" altLang="zh-CN"/>
          </a:p>
        </p:txBody>
      </p:sp>
      <p:sp>
        <p:nvSpPr>
          <p:cNvPr id="3" name="文本框 2"/>
          <p:cNvSpPr txBox="1"/>
          <p:nvPr/>
        </p:nvSpPr>
        <p:spPr>
          <a:xfrm>
            <a:off x="825500" y="1410970"/>
            <a:ext cx="874204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/>
              <a:t>Contribution</a:t>
            </a:r>
            <a:r>
              <a:rPr lang="zh-CN" altLang="en-US" sz="2000"/>
              <a:t>：</a:t>
            </a:r>
            <a:r>
              <a:rPr lang="zh-CN" sz="2000"/>
              <a:t>解决烟雾残留问题</a:t>
            </a:r>
            <a:endParaRPr lang="zh-CN" sz="2000"/>
          </a:p>
          <a:p>
            <a:endParaRPr lang="zh-CN" sz="2000">
              <a:solidFill>
                <a:srgbClr val="000000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000760" y="3218180"/>
            <a:ext cx="10019665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其他论文缺点：（</a:t>
            </a:r>
            <a:r>
              <a:rPr lang="en-US" altLang="zh-CN"/>
              <a:t>1</a:t>
            </a:r>
            <a:r>
              <a:rPr lang="zh-CN" altLang="en-US"/>
              <a:t>）未用</a:t>
            </a:r>
            <a:r>
              <a:rPr lang="en-US" altLang="zh-CN"/>
              <a:t>CNN</a:t>
            </a:r>
            <a:r>
              <a:rPr lang="zh-CN" altLang="en-US"/>
              <a:t>中高中低层特征</a:t>
            </a:r>
            <a:endParaRPr lang="zh-CN" altLang="en-US"/>
          </a:p>
          <a:p>
            <a:r>
              <a:rPr lang="en-US" altLang="zh-CN"/>
              <a:t>                         </a:t>
            </a:r>
            <a:r>
              <a:rPr lang="zh-CN" altLang="en-US"/>
              <a:t>（</a:t>
            </a:r>
            <a:r>
              <a:rPr lang="en-US" altLang="zh-CN"/>
              <a:t>2</a:t>
            </a:r>
            <a:r>
              <a:rPr lang="zh-CN" altLang="en-US"/>
              <a:t>）在浅雾中适用，浓雾不适用</a:t>
            </a:r>
            <a:endParaRPr lang="zh-CN" altLang="en-US"/>
          </a:p>
          <a:p>
            <a:r>
              <a:rPr lang="en-US" altLang="zh-CN"/>
              <a:t>                          </a:t>
            </a:r>
            <a:endParaRPr lang="en-US" altLang="zh-CN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2790" y="2299970"/>
            <a:ext cx="10554970" cy="2997200"/>
          </a:xfrm>
          <a:prstGeom prst="rect">
            <a:avLst/>
          </a:prstGeom>
        </p:spPr>
      </p:pic>
    </p:spTree>
  </p:cSld>
  <p:clrMapOvr>
    <a:masterClrMapping/>
  </p:clrMapOvr>
  <p:transition spd="slow" advTm="19334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866775" y="275590"/>
            <a:ext cx="8782685" cy="95313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2800" b="1">
                <a:sym typeface="+mn-ea"/>
              </a:rPr>
              <a:t>3. </a:t>
            </a:r>
            <a:r>
              <a:rPr sz="2800" b="1">
                <a:sym typeface="+mn-ea"/>
              </a:rPr>
              <a:t>Haze concentration adaptive network for image dehazing</a:t>
            </a:r>
            <a:endParaRPr sz="2800" b="1"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32790" y="6120765"/>
            <a:ext cx="1072705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Tao Wang, Li Zhao, Pengcheng Huang, Xiaoqin Zhang, Jiawei Xu, Haze concentration adaptive network for image dehazing,</a:t>
            </a:r>
            <a:endParaRPr lang="en-US" altLang="zh-CN"/>
          </a:p>
          <a:p>
            <a:r>
              <a:rPr lang="en-US" altLang="zh-CN"/>
              <a:t>Neurocomputing,Volume 439, 2021Pages 75-85, ISSN 0925-2312,</a:t>
            </a:r>
            <a:endParaRPr lang="en-US" altLang="zh-CN"/>
          </a:p>
        </p:txBody>
      </p:sp>
      <p:sp>
        <p:nvSpPr>
          <p:cNvPr id="3" name="文本框 2"/>
          <p:cNvSpPr txBox="1"/>
          <p:nvPr/>
        </p:nvSpPr>
        <p:spPr>
          <a:xfrm>
            <a:off x="825500" y="1410970"/>
            <a:ext cx="8742045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/>
              <a:t>HCAN</a:t>
            </a:r>
            <a:r>
              <a:rPr lang="zh-CN" sz="2000"/>
              <a:t>网络结构： a Pyramid Feature Extractor</a:t>
            </a:r>
            <a:r>
              <a:rPr lang="zh-CN" sz="2000">
                <a:solidFill>
                  <a:srgbClr val="000000"/>
                </a:solidFill>
              </a:rPr>
              <a:t>(PFE)</a:t>
            </a:r>
            <a:endParaRPr lang="zh-CN" sz="2000">
              <a:solidFill>
                <a:srgbClr val="000000"/>
              </a:solidFill>
            </a:endParaRPr>
          </a:p>
          <a:p>
            <a:r>
              <a:rPr lang="zh-CN" sz="2000">
                <a:solidFill>
                  <a:srgbClr val="000000"/>
                </a:solidFill>
              </a:rPr>
              <a:t> </a:t>
            </a:r>
            <a:r>
              <a:rPr lang="en-US" altLang="zh-CN" sz="2000">
                <a:solidFill>
                  <a:srgbClr val="000000"/>
                </a:solidFill>
              </a:rPr>
              <a:t>                           </a:t>
            </a:r>
            <a:r>
              <a:rPr lang="zh-CN" sz="2000">
                <a:solidFill>
                  <a:srgbClr val="000000"/>
                </a:solidFill>
              </a:rPr>
              <a:t> a Feature Enhancement module (FEM)</a:t>
            </a:r>
            <a:endParaRPr lang="zh-CN" sz="2000">
              <a:solidFill>
                <a:srgbClr val="000000"/>
              </a:solidFill>
            </a:endParaRPr>
          </a:p>
          <a:p>
            <a:r>
              <a:rPr lang="zh-CN" sz="2000">
                <a:solidFill>
                  <a:srgbClr val="000000"/>
                </a:solidFill>
              </a:rPr>
              <a:t> </a:t>
            </a:r>
            <a:r>
              <a:rPr lang="en-US" altLang="zh-CN" sz="2000">
                <a:solidFill>
                  <a:srgbClr val="000000"/>
                </a:solidFill>
              </a:rPr>
              <a:t>                           </a:t>
            </a:r>
            <a:r>
              <a:rPr lang="zh-CN" sz="2000">
                <a:solidFill>
                  <a:srgbClr val="000000"/>
                </a:solidFill>
              </a:rPr>
              <a:t> a Multi-scale</a:t>
            </a:r>
            <a:r>
              <a:rPr lang="en-US" altLang="zh-CN" sz="2000">
                <a:solidFill>
                  <a:srgbClr val="000000"/>
                </a:solidFill>
              </a:rPr>
              <a:t> </a:t>
            </a:r>
            <a:r>
              <a:rPr lang="zh-CN" sz="2000">
                <a:solidFill>
                  <a:srgbClr val="000000"/>
                </a:solidFill>
              </a:rPr>
              <a:t>Feature Attention module (MSFAM)</a:t>
            </a:r>
            <a:endParaRPr lang="zh-CN" sz="2000">
              <a:solidFill>
                <a:srgbClr val="000000"/>
              </a:solidFill>
            </a:endParaRPr>
          </a:p>
          <a:p>
            <a:r>
              <a:rPr lang="zh-CN" sz="2000">
                <a:solidFill>
                  <a:srgbClr val="000000"/>
                </a:solidFill>
              </a:rPr>
              <a:t>Feature Attention module (MSFAM).</a:t>
            </a:r>
            <a:endParaRPr lang="zh-CN" sz="2000">
              <a:solidFill>
                <a:srgbClr val="000000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6775" y="2406650"/>
            <a:ext cx="9620250" cy="3390900"/>
          </a:xfrm>
          <a:prstGeom prst="rect">
            <a:avLst/>
          </a:prstGeom>
        </p:spPr>
      </p:pic>
    </p:spTree>
  </p:cSld>
  <p:clrMapOvr>
    <a:masterClrMapping/>
  </p:clrMapOvr>
  <p:transition spd="slow" advTm="19334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866775" y="275590"/>
            <a:ext cx="8782685" cy="95313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2800" b="1">
                <a:sym typeface="+mn-ea"/>
              </a:rPr>
              <a:t>3. </a:t>
            </a:r>
            <a:r>
              <a:rPr sz="2800" b="1">
                <a:sym typeface="+mn-ea"/>
              </a:rPr>
              <a:t>Haze concentration adaptive network for image dehazing</a:t>
            </a:r>
            <a:endParaRPr sz="2800" b="1"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32790" y="6120765"/>
            <a:ext cx="1072705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Tao Wang, Li Zhao, Pengcheng Huang, Xiaoqin Zhang, Jiawei Xu, Haze concentration adaptive network for image dehazing,</a:t>
            </a:r>
            <a:endParaRPr lang="en-US" altLang="zh-CN"/>
          </a:p>
          <a:p>
            <a:r>
              <a:rPr lang="en-US" altLang="zh-CN"/>
              <a:t>Neurocomputing,Volume 439, 2021Pages 75-85, ISSN 0925-2312,</a:t>
            </a:r>
            <a:endParaRPr lang="en-US" altLang="zh-CN"/>
          </a:p>
        </p:txBody>
      </p:sp>
      <p:sp>
        <p:nvSpPr>
          <p:cNvPr id="3" name="文本框 2"/>
          <p:cNvSpPr txBox="1"/>
          <p:nvPr/>
        </p:nvSpPr>
        <p:spPr>
          <a:xfrm>
            <a:off x="825500" y="1410970"/>
            <a:ext cx="874204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sz="2000">
                <a:sym typeface="+mn-ea"/>
              </a:rPr>
              <a:t>a Pyramid Feature Extractor(PFE)</a:t>
            </a:r>
            <a:endParaRPr lang="zh-CN" sz="2000">
              <a:solidFill>
                <a:srgbClr val="000000"/>
              </a:solidFill>
            </a:endParaRPr>
          </a:p>
          <a:p>
            <a:endParaRPr lang="zh-CN" sz="2000"/>
          </a:p>
          <a:p>
            <a:endParaRPr lang="zh-CN" sz="2000">
              <a:solidFill>
                <a:srgbClr val="000000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9820" y="1912620"/>
            <a:ext cx="3679825" cy="398526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5636260" y="2607945"/>
            <a:ext cx="5161280" cy="95313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800"/>
              <a:t>6</a:t>
            </a:r>
            <a:r>
              <a:rPr lang="zh-CN" altLang="en-US" sz="2800"/>
              <a:t>层卷积层提取特征，</a:t>
            </a:r>
            <a:endParaRPr lang="zh-CN" altLang="en-US" sz="2800"/>
          </a:p>
          <a:p>
            <a:r>
              <a:rPr lang="zh-CN" altLang="en-US" sz="2800"/>
              <a:t>并将特征划分为高中低三类特征</a:t>
            </a:r>
            <a:endParaRPr lang="zh-CN" altLang="en-US" sz="2800"/>
          </a:p>
        </p:txBody>
      </p:sp>
    </p:spTree>
  </p:cSld>
  <p:clrMapOvr>
    <a:masterClrMapping/>
  </p:clrMapOvr>
  <p:transition spd="slow" advTm="19334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866775" y="275590"/>
            <a:ext cx="8782685" cy="95313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2800" b="1">
                <a:sym typeface="+mn-ea"/>
              </a:rPr>
              <a:t>1. </a:t>
            </a:r>
            <a:r>
              <a:rPr sz="2800" b="1">
                <a:sym typeface="+mn-ea"/>
              </a:rPr>
              <a:t>NH-HAZE: An Image Dehazing Benchmark with Non-Homogeneous Hazy and</a:t>
            </a:r>
            <a:r>
              <a:rPr lang="en-US" sz="2800" b="1">
                <a:sym typeface="+mn-ea"/>
              </a:rPr>
              <a:t> </a:t>
            </a:r>
            <a:r>
              <a:rPr sz="2800" b="1">
                <a:sym typeface="+mn-ea"/>
              </a:rPr>
              <a:t>Haze-Free Images</a:t>
            </a:r>
            <a:endParaRPr sz="2800" b="1"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32790" y="6120765"/>
            <a:ext cx="10727055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C. O. Ancuti, C. Ancuti and R. Timofte, "NH-HAZE: An Image Dehazing Benchmark with Non-Homogeneous Hazy and Haze-Free Images," 2020 IEEE/CVF Conference on Computer Vision and Pattern Recognition Workshops (CVPRW), 2020, pp. 1798-1805, doi: 10.1109/CVPRW50498.2020.00230.</a:t>
            </a:r>
            <a:endParaRPr lang="en-US" altLang="zh-CN"/>
          </a:p>
        </p:txBody>
      </p:sp>
      <p:sp>
        <p:nvSpPr>
          <p:cNvPr id="6" name="文本框 5"/>
          <p:cNvSpPr txBox="1"/>
          <p:nvPr/>
        </p:nvSpPr>
        <p:spPr>
          <a:xfrm>
            <a:off x="866775" y="1579880"/>
            <a:ext cx="692848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/>
              <a:t>Contribution: </a:t>
            </a:r>
            <a:r>
              <a:rPr lang="zh-CN" altLang="en-US" sz="2000"/>
              <a:t>引入了非均匀</a:t>
            </a:r>
            <a:r>
              <a:rPr lang="en-US" altLang="zh-CN" sz="2000"/>
              <a:t>haze, </a:t>
            </a:r>
            <a:r>
              <a:rPr lang="zh-CN" altLang="en-US" sz="2000"/>
              <a:t>生成数据集</a:t>
            </a:r>
            <a:endParaRPr lang="zh-CN" altLang="en-US" sz="2000"/>
          </a:p>
        </p:txBody>
      </p:sp>
      <p:sp>
        <p:nvSpPr>
          <p:cNvPr id="7" name="文本框 6"/>
          <p:cNvSpPr txBox="1"/>
          <p:nvPr/>
        </p:nvSpPr>
        <p:spPr>
          <a:xfrm>
            <a:off x="866775" y="2329815"/>
            <a:ext cx="24765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常用数据集</a:t>
            </a:r>
            <a:endParaRPr lang="zh-CN" altLang="en-US" sz="2000"/>
          </a:p>
        </p:txBody>
      </p:sp>
      <p:graphicFrame>
        <p:nvGraphicFramePr>
          <p:cNvPr id="10" name="表格 9"/>
          <p:cNvGraphicFramePr/>
          <p:nvPr>
            <p:custDataLst>
              <p:tags r:id="rId1"/>
            </p:custDataLst>
          </p:nvPr>
        </p:nvGraphicFramePr>
        <p:xfrm>
          <a:off x="3343275" y="2727325"/>
          <a:ext cx="4374515" cy="26447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0955"/>
                <a:gridCol w="1394460"/>
                <a:gridCol w="1689100"/>
              </a:tblGrid>
              <a:tr h="377825">
                <a:tc rowSpan="3"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1">
                          <a:solidFill>
                            <a:srgbClr val="4F4F4F"/>
                          </a:solidFill>
                          <a:latin typeface="Times New Roman" panose="02020603050405020304" charset="-122"/>
                        </a:rPr>
                        <a:t>RESIDE</a:t>
                      </a:r>
                      <a:endParaRPr lang="en-US" altLang="en-US" sz="1600" b="1">
                        <a:solidFill>
                          <a:srgbClr val="4F4F4F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600" b="0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ITS(train)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6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室内合成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7825">
                <a:tc vMerge="1"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600" b="0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SOTS(test)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6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室内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7825">
                <a:tc vMerge="1"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600" b="0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HSTS(test)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6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室外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7825">
                <a:tc gridSpan="2"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I-HAZE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600" b="0">
                          <a:solidFill>
                            <a:srgbClr val="000000"/>
                          </a:solidFill>
                          <a:latin typeface="NimbusRomNo9L-Regu" charset="-122"/>
                        </a:rPr>
                        <a:t>NTIRE18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NimbusRomNo9L-Regu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7825">
                <a:tc gridSpan="2"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O-HAZE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600" b="0">
                          <a:solidFill>
                            <a:srgbClr val="000000"/>
                          </a:solidFill>
                          <a:latin typeface="NimbusRomNo9L-Regu" charset="-122"/>
                        </a:rPr>
                        <a:t>NTIRE18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NimbusRomNo9L-Regu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7825">
                <a:tc gridSpan="2"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DENSE-HAZE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600" b="0">
                          <a:solidFill>
                            <a:srgbClr val="000000"/>
                          </a:solidFill>
                          <a:latin typeface="NimbusRomNo9L-Regu" charset="-122"/>
                        </a:rPr>
                        <a:t>NTIRE19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NimbusRomNo9L-Regu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7825">
                <a:tc gridSpan="2"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rgbClr val="000000"/>
                          </a:solidFill>
                          <a:latin typeface="Times New Roman" panose="02020603050405020304" charset="-122"/>
                        </a:rPr>
                        <a:t>NH-Haze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600" b="0">
                          <a:solidFill>
                            <a:srgbClr val="000000"/>
                          </a:solidFill>
                          <a:latin typeface="NimbusRomNo9L-Regu" charset="-122"/>
                        </a:rPr>
                        <a:t>NTIRE20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NimbusRomNo9L-Regu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ransition spd="slow" advTm="19334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866775" y="275590"/>
            <a:ext cx="8782685" cy="95313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2800" b="1">
                <a:sym typeface="+mn-ea"/>
              </a:rPr>
              <a:t>3. </a:t>
            </a:r>
            <a:r>
              <a:rPr sz="2800" b="1">
                <a:sym typeface="+mn-ea"/>
              </a:rPr>
              <a:t>Haze concentration adaptive network for image dehazing</a:t>
            </a:r>
            <a:endParaRPr sz="2800" b="1"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32790" y="6120765"/>
            <a:ext cx="1072705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Tao Wang, Li Zhao, Pengcheng Huang, Xiaoqin Zhang, Jiawei Xu, Haze concentration adaptive network for image dehazing,</a:t>
            </a:r>
            <a:endParaRPr lang="en-US" altLang="zh-CN"/>
          </a:p>
          <a:p>
            <a:r>
              <a:rPr lang="en-US" altLang="zh-CN"/>
              <a:t>Neurocomputing,Volume 439, 2021Pages 75-85, ISSN 0925-2312,</a:t>
            </a:r>
            <a:endParaRPr lang="en-US" altLang="zh-CN"/>
          </a:p>
        </p:txBody>
      </p:sp>
      <p:sp>
        <p:nvSpPr>
          <p:cNvPr id="3" name="文本框 2"/>
          <p:cNvSpPr txBox="1"/>
          <p:nvPr/>
        </p:nvSpPr>
        <p:spPr>
          <a:xfrm>
            <a:off x="825500" y="1410970"/>
            <a:ext cx="874204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sz="2000">
                <a:sym typeface="+mn-ea"/>
              </a:rPr>
              <a:t>a Feature Enhancement module (FEM)</a:t>
            </a:r>
            <a:endParaRPr lang="zh-CN" sz="2000">
              <a:solidFill>
                <a:srgbClr val="000000"/>
              </a:solidFill>
            </a:endParaRPr>
          </a:p>
          <a:p>
            <a:endParaRPr lang="zh-CN" sz="2000"/>
          </a:p>
          <a:p>
            <a:endParaRPr lang="zh-CN" sz="2000">
              <a:solidFill>
                <a:srgbClr val="000000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128260" y="2607945"/>
            <a:ext cx="6425565" cy="13836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sz="2800"/>
              <a:t>（</a:t>
            </a:r>
            <a:r>
              <a:rPr lang="en-US" altLang="zh-CN" sz="2800"/>
              <a:t>1</a:t>
            </a:r>
            <a:r>
              <a:rPr lang="zh-CN" sz="2800"/>
              <a:t>）将三类特征分别进行去雾操作，</a:t>
            </a:r>
            <a:endParaRPr lang="zh-CN" sz="2800"/>
          </a:p>
          <a:p>
            <a:r>
              <a:rPr lang="zh-CN" sz="2800"/>
              <a:t>可得到去雾程度不同的还原图片</a:t>
            </a:r>
            <a:endParaRPr lang="zh-CN" sz="2800"/>
          </a:p>
          <a:p>
            <a:r>
              <a:rPr lang="zh-CN" sz="2800"/>
              <a:t>（</a:t>
            </a:r>
            <a:r>
              <a:rPr lang="en-US" altLang="zh-CN" sz="2800"/>
              <a:t>2</a:t>
            </a:r>
            <a:r>
              <a:rPr lang="zh-CN" sz="2800"/>
              <a:t>）将三幅图片与原先的重雾图片拼接</a:t>
            </a:r>
            <a:endParaRPr lang="zh-CN" sz="28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72820" y="1850390"/>
            <a:ext cx="3452495" cy="4270375"/>
          </a:xfrm>
          <a:prstGeom prst="rect">
            <a:avLst/>
          </a:prstGeom>
        </p:spPr>
      </p:pic>
    </p:spTree>
  </p:cSld>
  <p:clrMapOvr>
    <a:masterClrMapping/>
  </p:clrMapOvr>
  <p:transition spd="slow" advTm="19334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866775" y="275590"/>
            <a:ext cx="8782685" cy="95313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2800" b="1">
                <a:sym typeface="+mn-ea"/>
              </a:rPr>
              <a:t>3. </a:t>
            </a:r>
            <a:r>
              <a:rPr sz="2800" b="1">
                <a:sym typeface="+mn-ea"/>
              </a:rPr>
              <a:t>Haze concentration adaptive network for image dehazing</a:t>
            </a:r>
            <a:endParaRPr sz="2800" b="1"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32790" y="6120765"/>
            <a:ext cx="1072705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Tao Wang, Li Zhao, Pengcheng Huang, Xiaoqin Zhang, Jiawei Xu, Haze concentration adaptive network for image dehazing,</a:t>
            </a:r>
            <a:endParaRPr lang="en-US" altLang="zh-CN"/>
          </a:p>
          <a:p>
            <a:r>
              <a:rPr lang="en-US" altLang="zh-CN"/>
              <a:t>Neurocomputing,Volume 439, 2021Pages 75-85, ISSN 0925-2312,</a:t>
            </a:r>
            <a:endParaRPr lang="en-US" altLang="zh-CN"/>
          </a:p>
        </p:txBody>
      </p:sp>
      <p:sp>
        <p:nvSpPr>
          <p:cNvPr id="3" name="文本框 2"/>
          <p:cNvSpPr txBox="1"/>
          <p:nvPr/>
        </p:nvSpPr>
        <p:spPr>
          <a:xfrm>
            <a:off x="825500" y="1410970"/>
            <a:ext cx="874204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sz="2000">
                <a:sym typeface="+mn-ea"/>
              </a:rPr>
              <a:t>a Multi-scale</a:t>
            </a:r>
            <a:r>
              <a:rPr lang="en-US" altLang="zh-CN" sz="2000">
                <a:sym typeface="+mn-ea"/>
              </a:rPr>
              <a:t> </a:t>
            </a:r>
            <a:r>
              <a:rPr lang="zh-CN" sz="2000">
                <a:sym typeface="+mn-ea"/>
              </a:rPr>
              <a:t>Feature Attention module (MSFAM)</a:t>
            </a:r>
            <a:endParaRPr lang="zh-CN" sz="2000">
              <a:solidFill>
                <a:srgbClr val="000000"/>
              </a:solidFill>
            </a:endParaRPr>
          </a:p>
          <a:p>
            <a:endParaRPr lang="zh-CN" sz="2000"/>
          </a:p>
          <a:p>
            <a:endParaRPr lang="zh-CN" sz="2000">
              <a:solidFill>
                <a:srgbClr val="000000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128260" y="2607945"/>
            <a:ext cx="71170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sz="2800"/>
              <a:t>使用</a:t>
            </a:r>
            <a:r>
              <a:rPr lang="en-US" altLang="zh-CN" sz="2800"/>
              <a:t> 1</a:t>
            </a:r>
            <a:r>
              <a:rPr lang="zh-CN" altLang="en-US" sz="2800"/>
              <a:t>，</a:t>
            </a:r>
            <a:r>
              <a:rPr lang="en-US" altLang="zh-CN" sz="2800"/>
              <a:t>3</a:t>
            </a:r>
            <a:r>
              <a:rPr lang="zh-CN" altLang="en-US" sz="2800"/>
              <a:t>，</a:t>
            </a:r>
            <a:r>
              <a:rPr lang="en-US" altLang="zh-CN" sz="2800"/>
              <a:t>5</a:t>
            </a:r>
            <a:r>
              <a:rPr lang="zh-CN" altLang="en-US" sz="2800"/>
              <a:t>，</a:t>
            </a:r>
            <a:r>
              <a:rPr lang="en-US" altLang="zh-CN" sz="2800"/>
              <a:t>7</a:t>
            </a:r>
            <a:r>
              <a:rPr lang="zh-CN" altLang="en-US" sz="2800"/>
              <a:t>不同尺寸的卷积核提取特征</a:t>
            </a:r>
            <a:endParaRPr lang="zh-CN" altLang="en-US" sz="280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6775" y="1889125"/>
            <a:ext cx="4384675" cy="4107815"/>
          </a:xfrm>
          <a:prstGeom prst="rect">
            <a:avLst/>
          </a:prstGeom>
        </p:spPr>
      </p:pic>
    </p:spTree>
  </p:cSld>
  <p:clrMapOvr>
    <a:masterClrMapping/>
  </p:clrMapOvr>
  <p:transition spd="slow" advTm="19334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866775" y="275590"/>
            <a:ext cx="8782685" cy="95313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2800" b="1">
                <a:sym typeface="+mn-ea"/>
              </a:rPr>
              <a:t>3. </a:t>
            </a:r>
            <a:r>
              <a:rPr sz="2800" b="1">
                <a:sym typeface="+mn-ea"/>
              </a:rPr>
              <a:t>Haze concentration adaptive network for image dehazing</a:t>
            </a:r>
            <a:endParaRPr sz="2800" b="1"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32790" y="6120765"/>
            <a:ext cx="1072705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Tao Wang, Li Zhao, Pengcheng Huang, Xiaoqin Zhang, Jiawei Xu, Haze concentration adaptive network for image dehazing,</a:t>
            </a:r>
            <a:endParaRPr lang="en-US" altLang="zh-CN"/>
          </a:p>
          <a:p>
            <a:r>
              <a:rPr lang="en-US" altLang="zh-CN"/>
              <a:t>Neurocomputing,Volume 439, 2021Pages 75-85, ISSN 0925-2312,</a:t>
            </a:r>
            <a:endParaRPr lang="en-US" altLang="zh-CN"/>
          </a:p>
        </p:txBody>
      </p:sp>
      <p:sp>
        <p:nvSpPr>
          <p:cNvPr id="4" name="文本框 3"/>
          <p:cNvSpPr txBox="1"/>
          <p:nvPr/>
        </p:nvSpPr>
        <p:spPr>
          <a:xfrm>
            <a:off x="981075" y="1616075"/>
            <a:ext cx="261239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800"/>
              <a:t>Perceptual loss</a:t>
            </a:r>
            <a:endParaRPr lang="en-US" sz="280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14470" y="1438275"/>
            <a:ext cx="4556760" cy="87693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1860" y="2435225"/>
            <a:ext cx="7829550" cy="3247390"/>
          </a:xfrm>
          <a:prstGeom prst="rect">
            <a:avLst/>
          </a:prstGeom>
        </p:spPr>
      </p:pic>
    </p:spTree>
  </p:cSld>
  <p:clrMapOvr>
    <a:masterClrMapping/>
  </p:clrMapOvr>
  <p:transition spd="slow" advTm="19334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866775" y="275590"/>
            <a:ext cx="8782685" cy="95313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2800" b="1">
                <a:sym typeface="+mn-ea"/>
              </a:rPr>
              <a:t>3. </a:t>
            </a:r>
            <a:r>
              <a:rPr sz="2800" b="1">
                <a:sym typeface="+mn-ea"/>
              </a:rPr>
              <a:t>Haze concentration adaptive network for image dehazing</a:t>
            </a:r>
            <a:endParaRPr sz="2800" b="1"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32790" y="6120765"/>
            <a:ext cx="1072705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Tao Wang, Li Zhao, Pengcheng Huang, Xiaoqin Zhang, Jiawei Xu, Haze concentration adaptive network for image dehazing,</a:t>
            </a:r>
            <a:endParaRPr lang="en-US" altLang="zh-CN"/>
          </a:p>
          <a:p>
            <a:r>
              <a:rPr lang="en-US" altLang="zh-CN"/>
              <a:t>Neurocomputing,Volume 439, 2021Pages 75-85, ISSN 0925-2312,</a:t>
            </a:r>
            <a:endParaRPr lang="en-US" altLang="zh-CN"/>
          </a:p>
        </p:txBody>
      </p:sp>
      <p:sp>
        <p:nvSpPr>
          <p:cNvPr id="3" name="文本框 2"/>
          <p:cNvSpPr txBox="1"/>
          <p:nvPr/>
        </p:nvSpPr>
        <p:spPr>
          <a:xfrm>
            <a:off x="866775" y="1410970"/>
            <a:ext cx="874204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sz="2800">
                <a:sym typeface="+mn-ea"/>
              </a:rPr>
              <a:t>损失函数</a:t>
            </a:r>
            <a:endParaRPr lang="zh-CN" sz="2800"/>
          </a:p>
          <a:p>
            <a:endParaRPr lang="zh-CN" sz="2800">
              <a:solidFill>
                <a:srgbClr val="000000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981075" y="2364105"/>
            <a:ext cx="95377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800"/>
              <a:t>MSE</a:t>
            </a:r>
            <a:endParaRPr lang="en-US" sz="2800"/>
          </a:p>
        </p:txBody>
      </p:sp>
      <p:sp>
        <p:nvSpPr>
          <p:cNvPr id="4" name="文本框 3"/>
          <p:cNvSpPr txBox="1"/>
          <p:nvPr/>
        </p:nvSpPr>
        <p:spPr>
          <a:xfrm>
            <a:off x="981075" y="3767455"/>
            <a:ext cx="261239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800"/>
              <a:t>Perceptual loss</a:t>
            </a:r>
            <a:endParaRPr lang="en-US" sz="280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14470" y="2162175"/>
            <a:ext cx="2778760" cy="92646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4470" y="3589655"/>
            <a:ext cx="4556760" cy="87693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4470" y="4932045"/>
            <a:ext cx="3424555" cy="76708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981075" y="5054600"/>
            <a:ext cx="166370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800"/>
              <a:t>Total loss</a:t>
            </a:r>
            <a:endParaRPr lang="en-US" sz="2800"/>
          </a:p>
        </p:txBody>
      </p:sp>
    </p:spTree>
  </p:cSld>
  <p:clrMapOvr>
    <a:masterClrMapping/>
  </p:clrMapOvr>
  <p:transition spd="slow" advTm="19334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866775" y="275590"/>
            <a:ext cx="8782685" cy="95313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2800" b="1">
                <a:sym typeface="+mn-ea"/>
              </a:rPr>
              <a:t>3. </a:t>
            </a:r>
            <a:r>
              <a:rPr sz="2800" b="1">
                <a:sym typeface="+mn-ea"/>
              </a:rPr>
              <a:t>Haze concentration adaptive network for image dehazing</a:t>
            </a:r>
            <a:endParaRPr sz="2800" b="1"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32790" y="6120765"/>
            <a:ext cx="1072705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Tao Wang, Li Zhao, Pengcheng Huang, Xiaoqin Zhang, Jiawei Xu, Haze concentration adaptive network for image dehazing,</a:t>
            </a:r>
            <a:endParaRPr lang="en-US" altLang="zh-CN"/>
          </a:p>
          <a:p>
            <a:r>
              <a:rPr lang="en-US" altLang="zh-CN"/>
              <a:t>Neurocomputing,Volume 439, 2021Pages 75-85, ISSN 0925-2312,</a:t>
            </a:r>
            <a:endParaRPr lang="en-US" altLang="zh-CN"/>
          </a:p>
        </p:txBody>
      </p:sp>
      <p:sp>
        <p:nvSpPr>
          <p:cNvPr id="3" name="文本框 2"/>
          <p:cNvSpPr txBox="1"/>
          <p:nvPr/>
        </p:nvSpPr>
        <p:spPr>
          <a:xfrm>
            <a:off x="825500" y="1410970"/>
            <a:ext cx="874204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sz="2800"/>
              <a:t>实验数据</a:t>
            </a:r>
            <a:endParaRPr lang="zh-CN" sz="2800"/>
          </a:p>
          <a:p>
            <a:endParaRPr lang="zh-CN" sz="2800">
              <a:solidFill>
                <a:srgbClr val="00000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70150" y="2061845"/>
            <a:ext cx="6959600" cy="3746500"/>
          </a:xfrm>
          <a:prstGeom prst="rect">
            <a:avLst/>
          </a:prstGeom>
        </p:spPr>
      </p:pic>
    </p:spTree>
  </p:cSld>
  <p:clrMapOvr>
    <a:masterClrMapping/>
  </p:clrMapOvr>
  <p:transition spd="slow" advTm="19334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5190" y="2598738"/>
            <a:ext cx="7356475" cy="1111250"/>
          </a:xfrm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AU" sz="4800" b="0" i="0" u="none" strike="noStrike" kern="1200" cap="none" spc="0" normalizeH="0" baseline="0" noProof="0" dirty="0">
                <a:ln>
                  <a:noFill/>
                </a:ln>
                <a:solidFill>
                  <a:srgbClr val="016AAB"/>
                </a:solidFill>
                <a:effectLst/>
                <a:uLnTx/>
                <a:uFillTx/>
                <a:latin typeface="Arial Narrow" panose="020B0606020202030204" pitchFamily="34" charset="0"/>
                <a:ea typeface="+mj-ea"/>
                <a:cs typeface="+mj-cs"/>
              </a:rPr>
              <a:t>感谢聆听</a:t>
            </a:r>
            <a:r>
              <a:rPr kumimoji="0" lang="zh-CN" altLang="en-AU" sz="4000" b="0" i="0" u="none" strike="noStrike" kern="1200" cap="none" spc="0" normalizeH="0" baseline="0" noProof="0" dirty="0">
                <a:ln>
                  <a:noFill/>
                </a:ln>
                <a:solidFill>
                  <a:srgbClr val="016AAB"/>
                </a:solidFill>
                <a:effectLst/>
                <a:uLnTx/>
                <a:uFillTx/>
                <a:latin typeface="Arial Narrow" panose="020B0606020202030204" pitchFamily="34" charset="0"/>
                <a:ea typeface="+mj-ea"/>
                <a:cs typeface="+mj-cs"/>
              </a:rPr>
              <a:t>！</a:t>
            </a:r>
            <a:b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srgbClr val="016AAB"/>
                </a:solidFill>
                <a:effectLst/>
                <a:uLnTx/>
                <a:uFillTx/>
                <a:latin typeface="Arial Narrow" panose="020B0606020202030204" pitchFamily="34" charset="0"/>
                <a:ea typeface="+mj-ea"/>
                <a:cs typeface="+mj-cs"/>
              </a:rPr>
            </a:br>
            <a:endParaRPr kumimoji="0" lang="en-AU" sz="3030" b="0" i="0" u="none" strike="noStrike" kern="1200" cap="none" spc="0" normalizeH="0" baseline="0" noProof="0" dirty="0">
              <a:ln>
                <a:noFill/>
              </a:ln>
              <a:solidFill>
                <a:srgbClr val="016AAB"/>
              </a:solidFill>
              <a:effectLst/>
              <a:uLnTx/>
              <a:uFillTx/>
              <a:latin typeface="Arial Narrow" panose="020B0606020202030204" pitchFamily="34" charset="0"/>
              <a:ea typeface="+mj-ea"/>
              <a:cs typeface="+mj-cs"/>
            </a:endParaRPr>
          </a:p>
        </p:txBody>
      </p:sp>
    </p:spTree>
  </p:cSld>
  <p:clrMapOvr>
    <a:masterClrMapping/>
  </p:clrMapOvr>
  <p:transition spd="slow" advTm="7838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866775" y="275590"/>
            <a:ext cx="8782685" cy="95313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2800" b="1">
                <a:sym typeface="+mn-ea"/>
              </a:rPr>
              <a:t>1. </a:t>
            </a:r>
            <a:r>
              <a:rPr sz="2800" b="1">
                <a:sym typeface="+mn-ea"/>
              </a:rPr>
              <a:t>NH-HAZE: An Image Dehazing Benchmark with Non-Homogeneous Hazy and</a:t>
            </a:r>
            <a:r>
              <a:rPr lang="en-US" sz="2800" b="1">
                <a:sym typeface="+mn-ea"/>
              </a:rPr>
              <a:t> </a:t>
            </a:r>
            <a:r>
              <a:rPr sz="2800" b="1">
                <a:sym typeface="+mn-ea"/>
              </a:rPr>
              <a:t>Haze-Free Images</a:t>
            </a:r>
            <a:endParaRPr sz="2800" b="1"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32790" y="6120765"/>
            <a:ext cx="10727055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C. O. Ancuti, C. Ancuti and R. Timofte, "NH-HAZE: An Image Dehazing Benchmark with Non-Homogeneous Hazy and Haze-Free Images," 2020 IEEE/CVF Conference on Computer Vision and Pattern Recognition Workshops (CVPRW), 2020, pp. 1798-1805, doi: 10.1109/CVPRW50498.2020.00230.</a:t>
            </a:r>
            <a:endParaRPr lang="en-US" altLang="zh-CN"/>
          </a:p>
        </p:txBody>
      </p:sp>
      <p:sp>
        <p:nvSpPr>
          <p:cNvPr id="7" name="文本框 6"/>
          <p:cNvSpPr txBox="1"/>
          <p:nvPr/>
        </p:nvSpPr>
        <p:spPr>
          <a:xfrm>
            <a:off x="866775" y="1720215"/>
            <a:ext cx="24765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评价标准</a:t>
            </a:r>
            <a:endParaRPr lang="zh-CN" altLang="en-US" sz="2000"/>
          </a:p>
        </p:txBody>
      </p:sp>
      <p:sp>
        <p:nvSpPr>
          <p:cNvPr id="3" name="文本框 2"/>
          <p:cNvSpPr txBox="1"/>
          <p:nvPr/>
        </p:nvSpPr>
        <p:spPr>
          <a:xfrm>
            <a:off x="866775" y="2291080"/>
            <a:ext cx="587375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 b="1"/>
              <a:t>（</a:t>
            </a:r>
            <a:r>
              <a:rPr lang="en-US" altLang="zh-CN" sz="2400" b="1"/>
              <a:t>1</a:t>
            </a:r>
            <a:r>
              <a:rPr lang="zh-CN" altLang="en-US" sz="2400" b="1"/>
              <a:t>）</a:t>
            </a:r>
            <a:r>
              <a:rPr lang="en-US" altLang="zh-CN" sz="2400" b="1"/>
              <a:t>PSNR(peak signal to noise ratio</a:t>
            </a:r>
            <a:r>
              <a:rPr lang="zh-CN" altLang="en-US" sz="2400" b="1"/>
              <a:t>）</a:t>
            </a:r>
            <a:endParaRPr lang="zh-CN" altLang="en-US" sz="2400" b="1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72815" y="2741930"/>
            <a:ext cx="5246370" cy="137414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3275" y="3950970"/>
            <a:ext cx="5148580" cy="1435100"/>
          </a:xfrm>
          <a:prstGeom prst="rect">
            <a:avLst/>
          </a:prstGeom>
        </p:spPr>
      </p:pic>
    </p:spTree>
  </p:cSld>
  <p:clrMapOvr>
    <a:masterClrMapping/>
  </p:clrMapOvr>
  <p:transition spd="slow" advTm="19334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866775" y="275590"/>
            <a:ext cx="8782685" cy="95313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2800" b="1">
                <a:sym typeface="+mn-ea"/>
              </a:rPr>
              <a:t>1. </a:t>
            </a:r>
            <a:r>
              <a:rPr sz="2800" b="1">
                <a:sym typeface="+mn-ea"/>
              </a:rPr>
              <a:t>NH-HAZE: An Image Dehazing Benchmark with Non-Homogeneous Hazy and</a:t>
            </a:r>
            <a:r>
              <a:rPr lang="en-US" sz="2800" b="1">
                <a:sym typeface="+mn-ea"/>
              </a:rPr>
              <a:t> </a:t>
            </a:r>
            <a:r>
              <a:rPr sz="2800" b="1">
                <a:sym typeface="+mn-ea"/>
              </a:rPr>
              <a:t>Haze-Free Images</a:t>
            </a:r>
            <a:endParaRPr sz="2800" b="1"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32790" y="6120765"/>
            <a:ext cx="10727055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C. O. Ancuti, C. Ancuti and R. Timofte, "NH-HAZE: An Image Dehazing Benchmark with Non-Homogeneous Hazy and Haze-Free Images," 2020 IEEE/CVF Conference on Computer Vision and Pattern Recognition Workshops (CVPRW), 2020, pp. 1798-1805, doi: 10.1109/CVPRW50498.2020.00230.</a:t>
            </a:r>
            <a:endParaRPr lang="en-US" altLang="zh-CN"/>
          </a:p>
        </p:txBody>
      </p:sp>
      <p:sp>
        <p:nvSpPr>
          <p:cNvPr id="7" name="文本框 6"/>
          <p:cNvSpPr txBox="1"/>
          <p:nvPr/>
        </p:nvSpPr>
        <p:spPr>
          <a:xfrm>
            <a:off x="866775" y="1720215"/>
            <a:ext cx="24765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评价标准</a:t>
            </a:r>
            <a:endParaRPr lang="zh-CN" altLang="en-US" sz="2000"/>
          </a:p>
        </p:txBody>
      </p:sp>
      <p:sp>
        <p:nvSpPr>
          <p:cNvPr id="3" name="文本框 2"/>
          <p:cNvSpPr txBox="1"/>
          <p:nvPr/>
        </p:nvSpPr>
        <p:spPr>
          <a:xfrm>
            <a:off x="866775" y="2291080"/>
            <a:ext cx="465518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 b="1"/>
              <a:t>（</a:t>
            </a:r>
            <a:r>
              <a:rPr lang="en-US" altLang="zh-CN" sz="2400" b="1"/>
              <a:t>1</a:t>
            </a:r>
            <a:r>
              <a:rPr lang="zh-CN" altLang="en-US" sz="2400" b="1"/>
              <a:t>）</a:t>
            </a:r>
            <a:r>
              <a:rPr lang="en-US" altLang="zh-CN" sz="2400" b="1"/>
              <a:t>SSIM(structure similarity)</a:t>
            </a:r>
            <a:endParaRPr lang="en-US" altLang="zh-CN" sz="2400" b="1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09470" y="2833370"/>
            <a:ext cx="7972425" cy="119062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3670" y="4489450"/>
            <a:ext cx="6443345" cy="901700"/>
          </a:xfrm>
          <a:prstGeom prst="rect">
            <a:avLst/>
          </a:prstGeom>
        </p:spPr>
      </p:pic>
    </p:spTree>
  </p:cSld>
  <p:clrMapOvr>
    <a:masterClrMapping/>
  </p:clrMapOvr>
  <p:transition spd="slow" advTm="19334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866775" y="275590"/>
            <a:ext cx="8782685" cy="52197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2800" b="1">
                <a:sym typeface="+mn-ea"/>
              </a:rPr>
              <a:t>2. </a:t>
            </a:r>
            <a:r>
              <a:rPr sz="2800" b="1">
                <a:sym typeface="+mn-ea"/>
              </a:rPr>
              <a:t>Trident Dehazing Network</a:t>
            </a:r>
            <a:endParaRPr sz="2800" b="1"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32790" y="6120765"/>
            <a:ext cx="1072705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J. Liu, H. Wu, Y. Xie, Y. Qu and L. Ma, "Trident Dehazing Network," 2020 IEEE/CVF Conference on Computer Vision and Pattern Recognition Workshops (CVPRW), 2020, pp. 1732-1741, doi: 10.1109/CVPRW50498.2020.00223.</a:t>
            </a:r>
            <a:endParaRPr lang="en-US" altLang="zh-CN"/>
          </a:p>
        </p:txBody>
      </p:sp>
      <p:sp>
        <p:nvSpPr>
          <p:cNvPr id="3" name="文本框 2"/>
          <p:cNvSpPr txBox="1"/>
          <p:nvPr/>
        </p:nvSpPr>
        <p:spPr>
          <a:xfrm>
            <a:off x="825500" y="1410970"/>
            <a:ext cx="874204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/>
              <a:t>Contribution</a:t>
            </a:r>
            <a:r>
              <a:rPr lang="zh-CN" altLang="en-US" sz="2000"/>
              <a:t>：（</a:t>
            </a:r>
            <a:r>
              <a:rPr lang="en-US" altLang="zh-CN" sz="2000"/>
              <a:t>1</a:t>
            </a:r>
            <a:r>
              <a:rPr lang="zh-CN" altLang="en-US" sz="2000"/>
              <a:t>）引入新型</a:t>
            </a:r>
            <a:r>
              <a:rPr lang="en-US" altLang="zh-CN" sz="2000"/>
              <a:t>FFT</a:t>
            </a:r>
            <a:r>
              <a:rPr lang="zh-CN" altLang="en-US" sz="2000"/>
              <a:t>损失函数来监控频域信号</a:t>
            </a:r>
            <a:r>
              <a:rPr lang="en-US" altLang="zh-CN" sz="2000"/>
              <a:t> </a:t>
            </a:r>
            <a:endParaRPr lang="en-US" altLang="zh-CN" sz="2000"/>
          </a:p>
          <a:p>
            <a:r>
              <a:rPr lang="en-US" altLang="zh-CN" sz="2000">
                <a:solidFill>
                  <a:srgbClr val="000000"/>
                </a:solidFill>
              </a:rPr>
              <a:t>                       </a:t>
            </a:r>
            <a:r>
              <a:rPr lang="zh-CN" altLang="en-US" sz="2000">
                <a:solidFill>
                  <a:srgbClr val="000000"/>
                </a:solidFill>
              </a:rPr>
              <a:t>（</a:t>
            </a:r>
            <a:r>
              <a:rPr lang="en-US" altLang="zh-CN" sz="2000">
                <a:solidFill>
                  <a:srgbClr val="000000"/>
                </a:solidFill>
              </a:rPr>
              <a:t>2</a:t>
            </a:r>
            <a:r>
              <a:rPr lang="zh-CN" altLang="en-US" sz="2000">
                <a:solidFill>
                  <a:srgbClr val="000000"/>
                </a:solidFill>
              </a:rPr>
              <a:t>）提出</a:t>
            </a:r>
            <a:r>
              <a:rPr lang="en-US" altLang="zh-CN" sz="2000">
                <a:solidFill>
                  <a:srgbClr val="000000"/>
                </a:solidFill>
              </a:rPr>
              <a:t>TDN</a:t>
            </a:r>
            <a:r>
              <a:rPr lang="zh-CN" altLang="en-US" sz="2000">
                <a:solidFill>
                  <a:srgbClr val="000000"/>
                </a:solidFill>
              </a:rPr>
              <a:t>网络，实现雾霾密度自动识别</a:t>
            </a:r>
            <a:endParaRPr lang="zh-CN" altLang="en-US" sz="2000">
              <a:solidFill>
                <a:srgbClr val="000000"/>
              </a:solidFill>
            </a:endParaRPr>
          </a:p>
          <a:p>
            <a:r>
              <a:rPr lang="en-US" altLang="zh-CN" sz="2000">
                <a:solidFill>
                  <a:srgbClr val="000000"/>
                </a:solidFill>
              </a:rPr>
              <a:t>                       </a:t>
            </a:r>
            <a:r>
              <a:rPr lang="zh-CN" altLang="en-US" sz="2000">
                <a:solidFill>
                  <a:srgbClr val="000000"/>
                </a:solidFill>
              </a:rPr>
              <a:t>（</a:t>
            </a:r>
            <a:r>
              <a:rPr lang="en-US" altLang="zh-CN" sz="2000">
                <a:solidFill>
                  <a:srgbClr val="000000"/>
                </a:solidFill>
              </a:rPr>
              <a:t>3</a:t>
            </a:r>
            <a:r>
              <a:rPr lang="zh-CN" altLang="en-US" sz="2000">
                <a:solidFill>
                  <a:srgbClr val="000000"/>
                </a:solidFill>
              </a:rPr>
              <a:t>）在NTIRE2020去雾挑战中获得冠军</a:t>
            </a:r>
            <a:endParaRPr lang="zh-CN" altLang="en-US" sz="2000">
              <a:solidFill>
                <a:srgbClr val="000000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692910" y="2526665"/>
            <a:ext cx="7007225" cy="3493135"/>
          </a:xfrm>
          <a:prstGeom prst="rect">
            <a:avLst/>
          </a:prstGeom>
        </p:spPr>
      </p:pic>
    </p:spTree>
  </p:cSld>
  <p:clrMapOvr>
    <a:masterClrMapping/>
  </p:clrMapOvr>
  <p:transition spd="slow" advTm="19334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866775" y="275590"/>
            <a:ext cx="8782685" cy="52197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2800" b="1">
                <a:sym typeface="+mn-ea"/>
              </a:rPr>
              <a:t>2. </a:t>
            </a:r>
            <a:r>
              <a:rPr sz="2800" b="1">
                <a:sym typeface="+mn-ea"/>
              </a:rPr>
              <a:t>Trident Dehazing Network</a:t>
            </a:r>
            <a:endParaRPr sz="2800" b="1"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32790" y="6120765"/>
            <a:ext cx="1072705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J. Liu, H. Wu, Y. Xie, Y. Qu and L. Ma, "Trident Dehazing Network," 2020 IEEE/CVF Conference on Computer Vision and Pattern Recognition Workshops (CVPRW), 2020, pp. 1732-1741, doi: 10.1109/CVPRW50498.2020.00223.</a:t>
            </a:r>
            <a:endParaRPr lang="en-US" altLang="zh-CN"/>
          </a:p>
        </p:txBody>
      </p:sp>
      <p:sp>
        <p:nvSpPr>
          <p:cNvPr id="3" name="文本框 2"/>
          <p:cNvSpPr txBox="1"/>
          <p:nvPr/>
        </p:nvSpPr>
        <p:spPr>
          <a:xfrm>
            <a:off x="866775" y="877570"/>
            <a:ext cx="874204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sz="2000"/>
              <a:t>Encoder‐Decoder sub‐Net</a:t>
            </a:r>
            <a:r>
              <a:rPr lang="zh-CN" sz="2000"/>
              <a:t>（识别无雾粗特征）</a:t>
            </a:r>
            <a:endParaRPr lang="zh-CN" sz="20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4825" y="1490345"/>
            <a:ext cx="11061700" cy="391985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013460" y="5535295"/>
            <a:ext cx="960437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（</a:t>
            </a:r>
            <a:r>
              <a:rPr lang="en-US" altLang="zh-CN" sz="2400"/>
              <a:t>1</a:t>
            </a:r>
            <a:r>
              <a:rPr lang="zh-CN" altLang="en-US" sz="2400"/>
              <a:t>）自编码器结构（</a:t>
            </a:r>
            <a:r>
              <a:rPr lang="en-US" altLang="zh-CN" sz="2400"/>
              <a:t>2</a:t>
            </a:r>
            <a:r>
              <a:rPr lang="zh-CN" altLang="en-US" sz="2400"/>
              <a:t>）浅层与深层特征拼接（</a:t>
            </a:r>
            <a:r>
              <a:rPr lang="en-US" altLang="zh-CN" sz="2400"/>
              <a:t>3</a:t>
            </a:r>
            <a:r>
              <a:rPr lang="zh-CN" altLang="en-US" sz="2400"/>
              <a:t>）</a:t>
            </a:r>
            <a:r>
              <a:rPr lang="en-US" altLang="zh-CN" sz="2400"/>
              <a:t>DUB</a:t>
            </a:r>
            <a:r>
              <a:rPr lang="zh-CN" altLang="en-US" sz="2400"/>
              <a:t>模块</a:t>
            </a:r>
            <a:endParaRPr lang="zh-CN" altLang="en-US" sz="2400"/>
          </a:p>
        </p:txBody>
      </p:sp>
    </p:spTree>
  </p:cSld>
  <p:clrMapOvr>
    <a:masterClrMapping/>
  </p:clrMapOvr>
  <p:transition spd="slow" advTm="19334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866775" y="275590"/>
            <a:ext cx="8782685" cy="52197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2800" b="1">
                <a:sym typeface="+mn-ea"/>
              </a:rPr>
              <a:t>2. </a:t>
            </a:r>
            <a:r>
              <a:rPr sz="2800" b="1">
                <a:sym typeface="+mn-ea"/>
              </a:rPr>
              <a:t>Trident Dehazing Network</a:t>
            </a:r>
            <a:endParaRPr sz="2800" b="1"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32790" y="6120765"/>
            <a:ext cx="1072705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Jiahui Yu, Yuchen Fan, Jianchao Yang, Ning Xu, Zhaowen Wang, Xinchao Wang, and Thomas Huang. Wide activa_x0002_tion for efficient and accurate image super-resolution. arXiv preprint arXiv:1808.08718, 2018.</a:t>
            </a:r>
            <a:endParaRPr lang="en-US" altLang="zh-CN"/>
          </a:p>
        </p:txBody>
      </p:sp>
      <p:sp>
        <p:nvSpPr>
          <p:cNvPr id="3" name="文本框 2"/>
          <p:cNvSpPr txBox="1"/>
          <p:nvPr/>
        </p:nvSpPr>
        <p:spPr>
          <a:xfrm>
            <a:off x="866775" y="877570"/>
            <a:ext cx="874204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sz="2000"/>
              <a:t>Details Refinement sub-Net</a:t>
            </a:r>
            <a:r>
              <a:rPr lang="zh-CN" sz="2000"/>
              <a:t>（识别无雾高频特征）</a:t>
            </a:r>
            <a:endParaRPr lang="zh-CN" sz="2000"/>
          </a:p>
        </p:txBody>
      </p:sp>
      <p:sp>
        <p:nvSpPr>
          <p:cNvPr id="7" name="文本框 6"/>
          <p:cNvSpPr txBox="1"/>
          <p:nvPr/>
        </p:nvSpPr>
        <p:spPr>
          <a:xfrm>
            <a:off x="866775" y="5201920"/>
            <a:ext cx="960437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（</a:t>
            </a:r>
            <a:r>
              <a:rPr lang="en-US" altLang="zh-CN" sz="2400"/>
              <a:t>1</a:t>
            </a:r>
            <a:r>
              <a:rPr lang="zh-CN" altLang="en-US" sz="2400"/>
              <a:t>）亚像素卷积（</a:t>
            </a:r>
            <a:r>
              <a:rPr lang="en-US" altLang="zh-CN" sz="2400"/>
              <a:t>Pixel shuffle</a:t>
            </a:r>
            <a:r>
              <a:rPr lang="zh-CN" altLang="en-US" sz="2400"/>
              <a:t>）（</a:t>
            </a:r>
            <a:r>
              <a:rPr lang="en-US" altLang="zh-CN" sz="2400"/>
              <a:t>2</a:t>
            </a:r>
            <a:r>
              <a:rPr lang="zh-CN" altLang="en-US" sz="2400"/>
              <a:t>）</a:t>
            </a:r>
            <a:r>
              <a:rPr lang="en-US" altLang="zh-CN" sz="2400"/>
              <a:t>WAB</a:t>
            </a:r>
            <a:r>
              <a:rPr lang="zh-CN" altLang="en-US" sz="2400"/>
              <a:t>模块</a:t>
            </a:r>
            <a:endParaRPr lang="zh-CN" altLang="en-US" sz="240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4180" y="1672590"/>
            <a:ext cx="10782300" cy="3133725"/>
          </a:xfrm>
          <a:prstGeom prst="rect">
            <a:avLst/>
          </a:prstGeom>
        </p:spPr>
      </p:pic>
    </p:spTree>
  </p:cSld>
  <p:clrMapOvr>
    <a:masterClrMapping/>
  </p:clrMapOvr>
  <p:transition spd="slow" advTm="19334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866775" y="275590"/>
            <a:ext cx="8782685" cy="52197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2800" b="1">
                <a:sym typeface="+mn-ea"/>
              </a:rPr>
              <a:t>2. </a:t>
            </a:r>
            <a:r>
              <a:rPr sz="2800" b="1">
                <a:sym typeface="+mn-ea"/>
              </a:rPr>
              <a:t>Trident Dehazing Network</a:t>
            </a:r>
            <a:endParaRPr sz="2800" b="1"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32790" y="6120765"/>
            <a:ext cx="10727055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Wenzhe Shi, Jose Caballero, Ferenc Husz´ar, Johannes Totz, Andrew P Aitken, Rob Bishop, Daniel Rueckert, and Zehan Wang. Real-time single image and video super-resolution using an efficient sub-pixel convolutional neural network. In Proceedings of the IEEE conference on computer vision and pattern recognition, pages 1874–1883, 2016.</a:t>
            </a:r>
            <a:endParaRPr lang="en-US" altLang="zh-CN"/>
          </a:p>
        </p:txBody>
      </p:sp>
      <p:sp>
        <p:nvSpPr>
          <p:cNvPr id="3" name="文本框 2"/>
          <p:cNvSpPr txBox="1"/>
          <p:nvPr/>
        </p:nvSpPr>
        <p:spPr>
          <a:xfrm>
            <a:off x="866775" y="877570"/>
            <a:ext cx="874204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sz="2000"/>
              <a:t>Details Refinement sub-Net</a:t>
            </a:r>
            <a:r>
              <a:rPr lang="zh-CN" sz="2000"/>
              <a:t>（识别无雾高频特征）</a:t>
            </a:r>
            <a:endParaRPr lang="zh-CN" sz="2000"/>
          </a:p>
        </p:txBody>
      </p:sp>
      <p:sp>
        <p:nvSpPr>
          <p:cNvPr id="4" name="文本框 3"/>
          <p:cNvSpPr txBox="1"/>
          <p:nvPr/>
        </p:nvSpPr>
        <p:spPr>
          <a:xfrm>
            <a:off x="866775" y="1356360"/>
            <a:ext cx="85261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2400">
                <a:sym typeface="+mn-ea"/>
              </a:rPr>
              <a:t>亚像素卷积（相较于转置卷积能捕获更多原图信息）</a:t>
            </a:r>
            <a:endParaRPr lang="zh-CN" altLang="en-US" sz="2400"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2720" y="2079625"/>
            <a:ext cx="11845925" cy="311150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967105" y="5275580"/>
            <a:ext cx="660336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/>
              <a:t>pytorch</a:t>
            </a:r>
            <a:r>
              <a:rPr lang="zh-CN" altLang="en-US" sz="2000"/>
              <a:t>中有相关库函数可直接调用（</a:t>
            </a:r>
            <a:r>
              <a:rPr lang="en-US" altLang="zh-CN" sz="2000"/>
              <a:t>pixel shuffle</a:t>
            </a:r>
            <a:r>
              <a:rPr lang="zh-CN" altLang="en-US" sz="2000"/>
              <a:t>）</a:t>
            </a:r>
            <a:endParaRPr lang="zh-CN" altLang="en-US" sz="2000"/>
          </a:p>
        </p:txBody>
      </p:sp>
    </p:spTree>
  </p:cSld>
  <p:clrMapOvr>
    <a:masterClrMapping/>
  </p:clrMapOvr>
  <p:transition spd="slow" advTm="19334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866775" y="275590"/>
            <a:ext cx="8782685" cy="52197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2800" b="1">
                <a:sym typeface="+mn-ea"/>
              </a:rPr>
              <a:t>2. </a:t>
            </a:r>
            <a:r>
              <a:rPr sz="2800" b="1">
                <a:sym typeface="+mn-ea"/>
              </a:rPr>
              <a:t>Trident Dehazing Network</a:t>
            </a:r>
            <a:endParaRPr sz="2800" b="1"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32790" y="6120765"/>
            <a:ext cx="1072705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Jiahui Yu, Yuchen Fan, Jianchao Yang, Ning Xu, Zhaowen Wang, Xinchao Wang, and Thomas Huang. Wide activation for efficient and accurate image super-resolution. arXivpreprint arXiv:1808.08718, 2018.</a:t>
            </a:r>
            <a:endParaRPr lang="en-US" altLang="zh-CN"/>
          </a:p>
        </p:txBody>
      </p:sp>
      <p:sp>
        <p:nvSpPr>
          <p:cNvPr id="3" name="文本框 2"/>
          <p:cNvSpPr txBox="1"/>
          <p:nvPr/>
        </p:nvSpPr>
        <p:spPr>
          <a:xfrm>
            <a:off x="866775" y="877570"/>
            <a:ext cx="874204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sz="2000"/>
              <a:t>Details Refinement sub-Net</a:t>
            </a:r>
            <a:r>
              <a:rPr lang="zh-CN" sz="2000"/>
              <a:t>（识别无雾高频特征）</a:t>
            </a:r>
            <a:endParaRPr lang="zh-CN" sz="2000"/>
          </a:p>
        </p:txBody>
      </p:sp>
      <p:sp>
        <p:nvSpPr>
          <p:cNvPr id="4" name="文本框 3"/>
          <p:cNvSpPr txBox="1"/>
          <p:nvPr/>
        </p:nvSpPr>
        <p:spPr>
          <a:xfrm>
            <a:off x="866775" y="1356360"/>
            <a:ext cx="99866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2400">
                <a:sym typeface="+mn-ea"/>
              </a:rPr>
              <a:t>Wide Activation Block</a:t>
            </a:r>
            <a:r>
              <a:rPr lang="en-US" altLang="zh-CN" sz="2400">
                <a:sym typeface="+mn-ea"/>
              </a:rPr>
              <a:t>(扩展ReLU前的特征)</a:t>
            </a:r>
            <a:endParaRPr lang="en-US" altLang="zh-CN" sz="2400"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77645" y="1896745"/>
            <a:ext cx="2593340" cy="385445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7475" y="2326640"/>
            <a:ext cx="4718050" cy="2743835"/>
          </a:xfrm>
          <a:prstGeom prst="rect">
            <a:avLst/>
          </a:prstGeom>
        </p:spPr>
      </p:pic>
    </p:spTree>
  </p:cSld>
  <p:clrMapOvr>
    <a:masterClrMapping/>
  </p:clrMapOvr>
  <p:transition spd="slow" advTm="19334"/>
</p:sld>
</file>

<file path=ppt/tags/tag1.xml><?xml version="1.0" encoding="utf-8"?>
<p:tagLst xmlns:p="http://schemas.openxmlformats.org/presentationml/2006/main">
  <p:tag name="KSO_WM_UNIT_TABLE_BEAUTIFY" val="smartTable{44bba0b9-0977-448c-9b31-19f73888e6ba}"/>
  <p:tag name="TABLE_ENDDRAG_ORIGIN_RECT" val="344*207"/>
  <p:tag name="TABLE_ENDDRAG_RECT" val="353*186*344*207"/>
</p:tagLst>
</file>

<file path=ppt/tags/tag2.xml><?xml version="1.0" encoding="utf-8"?>
<p:tagLst xmlns:p="http://schemas.openxmlformats.org/presentationml/2006/main">
  <p:tag name="KSO_WM_UNIT_PLACING_PICTURE_USER_VIEWPORT" val="{&quot;height&quot;:5970,&quot;width&quot;:8235}"/>
</p:tagLst>
</file>

<file path=ppt/theme/_rels/them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theme/_rels/them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theme/_rels/them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theme/_rels/them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theme/_rels/them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theme/_rels/them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theme/_rels/them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theme/_rels/them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theme/_rels/them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theme/_rels/them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theme/_rels/them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theme/_rels/them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theme/_rels/them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theme/_rels/them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theme/_rels/them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theme/_rels/them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theme/_rels/them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theme/_rels/them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theme/_rels/them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theme/_rels/them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theme/_rels/them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theme/_rels/them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theme/_rels/them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theme/_rels/them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theme/_rels/them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theme/_rels/them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theme/_rels/them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theme/_rels/them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theme/_rels/them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theme/_rels/them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theme/_rels/them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theme/_rels/them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theme/_rels/them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theme/_rels/them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theme/_rels/them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theme/_rels/them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theme/_rels/them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theme/_rels/them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theme/_rels/them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theme/_rels/them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theme/_rels/them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theme/_rels/them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theme/_rels/them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theme/_rels/them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theme/_rels/them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theme/_rels/them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theme/_rels/them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theme/_rels/them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theme/_rels/them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theme/_rels/them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theme/_rels/them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theme/_rels/them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theme/_rels/them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theme/_rels/them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theme/_rels/them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theme/_rels/them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theme/_rels/them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theme/_rels/them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theme/_rels/them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theme/_rels/them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theme/_rels/them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theme/_rels/them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theme/_rels/them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theme/_rels/them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theme/_rels/them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theme/_rels/them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theme/_rels/them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theme/_rels/them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theme/_rels/them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theme/_rels/them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theme/_rels/them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theme/_rels/them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theme/theme1.xml><?xml version="1.0" encoding="utf-8"?>
<a:theme xmlns:a="http://schemas.openxmlformats.org/drawingml/2006/main" name="Cover Pag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5_Monash white BG - Arial Narrow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6_Monash white BG - Arial Narrow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7_Monash white BG - Arial Narrow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8_Monash white BG - Arial Narrow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4.xml><?xml version="1.0" encoding="utf-8"?>
<a:theme xmlns:a="http://schemas.openxmlformats.org/drawingml/2006/main" name="9_Monash white BG - Arial Narrow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5.xml><?xml version="1.0" encoding="utf-8"?>
<a:theme xmlns:a="http://schemas.openxmlformats.org/drawingml/2006/main" name="10_Monash white BG - Arial Narrow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6.xml><?xml version="1.0" encoding="utf-8"?>
<a:theme xmlns:a="http://schemas.openxmlformats.org/drawingml/2006/main" name="11_Monash white BG - Arial Narrow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7.xml><?xml version="1.0" encoding="utf-8"?>
<a:theme xmlns:a="http://schemas.openxmlformats.org/drawingml/2006/main" name="12_Monash white BG - Arial Narrow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8.xml><?xml version="1.0" encoding="utf-8"?>
<a:theme xmlns:a="http://schemas.openxmlformats.org/drawingml/2006/main" name="13_Monash white BG - Arial Narrow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9.xml><?xml version="1.0" encoding="utf-8"?>
<a:theme xmlns:a="http://schemas.openxmlformats.org/drawingml/2006/main" name="14_Monash white BG - Arial Narrow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0.xml><?xml version="1.0" encoding="utf-8"?>
<a:theme xmlns:a="http://schemas.openxmlformats.org/drawingml/2006/main" name="15_Monash white BG - Arial Narrow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1.xml><?xml version="1.0" encoding="utf-8"?>
<a:theme xmlns:a="http://schemas.openxmlformats.org/drawingml/2006/main" name="16_Monash white BG - Arial Narrow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2.xml><?xml version="1.0" encoding="utf-8"?>
<a:theme xmlns:a="http://schemas.openxmlformats.org/drawingml/2006/main" name="17_Monash white BG - Arial Narrow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3.xml><?xml version="1.0" encoding="utf-8"?>
<a:theme xmlns:a="http://schemas.openxmlformats.org/drawingml/2006/main" name="18_Monash white BG - Arial Narrow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4.xml><?xml version="1.0" encoding="utf-8"?>
<a:theme xmlns:a="http://schemas.openxmlformats.org/drawingml/2006/main" name="19_Monash white BG - Arial Narrow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5.xml><?xml version="1.0" encoding="utf-8"?>
<a:theme xmlns:a="http://schemas.openxmlformats.org/drawingml/2006/main" name="20_Monash white BG - Arial Narrow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6.xml><?xml version="1.0" encoding="utf-8"?>
<a:theme xmlns:a="http://schemas.openxmlformats.org/drawingml/2006/main" name="21_Monash white BG - Arial Narrow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7.xml><?xml version="1.0" encoding="utf-8"?>
<a:theme xmlns:a="http://schemas.openxmlformats.org/drawingml/2006/main" name="22_Monash white BG - Arial Narrow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8.xml><?xml version="1.0" encoding="utf-8"?>
<a:theme xmlns:a="http://schemas.openxmlformats.org/drawingml/2006/main" name="23_Monash white BG - Arial Narrow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9.xml><?xml version="1.0" encoding="utf-8"?>
<a:theme xmlns:a="http://schemas.openxmlformats.org/drawingml/2006/main" name="24_Monash white BG - Arial Narrow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Monash white BG - Arial Narrow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0.xml><?xml version="1.0" encoding="utf-8"?>
<a:theme xmlns:a="http://schemas.openxmlformats.org/drawingml/2006/main" name="25_Monash white BG - Arial Narrow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1.xml><?xml version="1.0" encoding="utf-8"?>
<a:theme xmlns:a="http://schemas.openxmlformats.org/drawingml/2006/main" name="26_Monash white BG - Arial Narrow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2.xml><?xml version="1.0" encoding="utf-8"?>
<a:theme xmlns:a="http://schemas.openxmlformats.org/drawingml/2006/main" name="27_Monash white BG - Arial Narrow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3.xml><?xml version="1.0" encoding="utf-8"?>
<a:theme xmlns:a="http://schemas.openxmlformats.org/drawingml/2006/main" name="28_Monash white BG - Arial Narrow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4.xml><?xml version="1.0" encoding="utf-8"?>
<a:theme xmlns:a="http://schemas.openxmlformats.org/drawingml/2006/main" name="29_Monash white BG - Arial Narrow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5.xml><?xml version="1.0" encoding="utf-8"?>
<a:theme xmlns:a="http://schemas.openxmlformats.org/drawingml/2006/main" name="30_Monash white BG - Arial Narrow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6.xml><?xml version="1.0" encoding="utf-8"?>
<a:theme xmlns:a="http://schemas.openxmlformats.org/drawingml/2006/main" name="31_Monash white BG - Arial Narrow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7.xml><?xml version="1.0" encoding="utf-8"?>
<a:theme xmlns:a="http://schemas.openxmlformats.org/drawingml/2006/main" name="32_Monash white BG - Arial Narrow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8.xml><?xml version="1.0" encoding="utf-8"?>
<a:theme xmlns:a="http://schemas.openxmlformats.org/drawingml/2006/main" name="33_Monash white BG - Arial Narrow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9.xml><?xml version="1.0" encoding="utf-8"?>
<a:theme xmlns:a="http://schemas.openxmlformats.org/drawingml/2006/main" name="34_Monash white BG - Arial Narrow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Monash white BG - Arial Narrow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0.xml><?xml version="1.0" encoding="utf-8"?>
<a:theme xmlns:a="http://schemas.openxmlformats.org/drawingml/2006/main" name="35_Monash white BG - Arial Narrow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1.xml><?xml version="1.0" encoding="utf-8"?>
<a:theme xmlns:a="http://schemas.openxmlformats.org/drawingml/2006/main" name="36_Monash white BG - Arial Narrow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2.xml><?xml version="1.0" encoding="utf-8"?>
<a:theme xmlns:a="http://schemas.openxmlformats.org/drawingml/2006/main" name="37_Monash white BG - Arial Narrow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3.xml><?xml version="1.0" encoding="utf-8"?>
<a:theme xmlns:a="http://schemas.openxmlformats.org/drawingml/2006/main" name="38_Monash white BG - Arial Narrow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4.xml><?xml version="1.0" encoding="utf-8"?>
<a:theme xmlns:a="http://schemas.openxmlformats.org/drawingml/2006/main" name="39_Monash white BG - Arial Narrow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5.xml><?xml version="1.0" encoding="utf-8"?>
<a:theme xmlns:a="http://schemas.openxmlformats.org/drawingml/2006/main" name="40_Monash white BG - Arial Narrow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6.xml><?xml version="1.0" encoding="utf-8"?>
<a:theme xmlns:a="http://schemas.openxmlformats.org/drawingml/2006/main" name="41_Monash white BG - Arial Narrow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7.xml><?xml version="1.0" encoding="utf-8"?>
<a:theme xmlns:a="http://schemas.openxmlformats.org/drawingml/2006/main" name="42_Monash white BG - Arial Narrow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8.xml><?xml version="1.0" encoding="utf-8"?>
<a:theme xmlns:a="http://schemas.openxmlformats.org/drawingml/2006/main" name="43_Monash white BG - Arial Narrow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9.xml><?xml version="1.0" encoding="utf-8"?>
<a:theme xmlns:a="http://schemas.openxmlformats.org/drawingml/2006/main" name="44_Monash white BG - Arial Narrow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Monash white BG - Calibri Light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0.xml><?xml version="1.0" encoding="utf-8"?>
<a:theme xmlns:a="http://schemas.openxmlformats.org/drawingml/2006/main" name="45_Monash white BG - Arial Narrow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1.xml><?xml version="1.0" encoding="utf-8"?>
<a:theme xmlns:a="http://schemas.openxmlformats.org/drawingml/2006/main" name="46_Monash white BG - Arial Narrow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2.xml><?xml version="1.0" encoding="utf-8"?>
<a:theme xmlns:a="http://schemas.openxmlformats.org/drawingml/2006/main" name="47_Monash white BG - Arial Narrow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3.xml><?xml version="1.0" encoding="utf-8"?>
<a:theme xmlns:a="http://schemas.openxmlformats.org/drawingml/2006/main" name="48_Monash white BG - Arial Narrow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4.xml><?xml version="1.0" encoding="utf-8"?>
<a:theme xmlns:a="http://schemas.openxmlformats.org/drawingml/2006/main" name="49_Monash white BG - Arial Narrow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5.xml><?xml version="1.0" encoding="utf-8"?>
<a:theme xmlns:a="http://schemas.openxmlformats.org/drawingml/2006/main" name="50_Monash white BG - Arial Narrow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6.xml><?xml version="1.0" encoding="utf-8"?>
<a:theme xmlns:a="http://schemas.openxmlformats.org/drawingml/2006/main" name="51_Monash white BG - Arial Narrow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7.xml><?xml version="1.0" encoding="utf-8"?>
<a:theme xmlns:a="http://schemas.openxmlformats.org/drawingml/2006/main" name="52_Monash white BG - Arial Narrow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8.xml><?xml version="1.0" encoding="utf-8"?>
<a:theme xmlns:a="http://schemas.openxmlformats.org/drawingml/2006/main" name="53_Monash white BG - Arial Narrow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9.xml><?xml version="1.0" encoding="utf-8"?>
<a:theme xmlns:a="http://schemas.openxmlformats.org/drawingml/2006/main" name="54_Monash white BG - Arial Narrow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Monash white BG - Calibri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0.xml><?xml version="1.0" encoding="utf-8"?>
<a:theme xmlns:a="http://schemas.openxmlformats.org/drawingml/2006/main" name="55_Monash white BG - Arial Narrow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1.xml><?xml version="1.0" encoding="utf-8"?>
<a:theme xmlns:a="http://schemas.openxmlformats.org/drawingml/2006/main" name="56_Monash white BG - Arial Narrow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2.xml><?xml version="1.0" encoding="utf-8"?>
<a:theme xmlns:a="http://schemas.openxmlformats.org/drawingml/2006/main" name="57_Monash white BG - Arial Narrow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3.xml><?xml version="1.0" encoding="utf-8"?>
<a:theme xmlns:a="http://schemas.openxmlformats.org/drawingml/2006/main" name="58_Monash white BG - Arial Narrow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4.xml><?xml version="1.0" encoding="utf-8"?>
<a:theme xmlns:a="http://schemas.openxmlformats.org/drawingml/2006/main" name="59_Monash white BG - Arial Narrow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5.xml><?xml version="1.0" encoding="utf-8"?>
<a:theme xmlns:a="http://schemas.openxmlformats.org/drawingml/2006/main" name="60_Monash white BG - Arial Narrow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6.xml><?xml version="1.0" encoding="utf-8"?>
<a:theme xmlns:a="http://schemas.openxmlformats.org/drawingml/2006/main" name="61_Monash white BG - Arial Narrow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7.xml><?xml version="1.0" encoding="utf-8"?>
<a:theme xmlns:a="http://schemas.openxmlformats.org/drawingml/2006/main" name="62_Monash white BG - Arial Narrow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8.xml><?xml version="1.0" encoding="utf-8"?>
<a:theme xmlns:a="http://schemas.openxmlformats.org/drawingml/2006/main" name="63_Monash white BG - Arial Narrow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9.xml><?xml version="1.0" encoding="utf-8"?>
<a:theme xmlns:a="http://schemas.openxmlformats.org/drawingml/2006/main" name="64_Monash white BG - Arial Narrow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1_Beamer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0.xml><?xml version="1.0" encoding="utf-8"?>
<a:theme xmlns:a="http://schemas.openxmlformats.org/drawingml/2006/main" name="65_Monash white BG - Arial Narrow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1.xml><?xml version="1.0" encoding="utf-8"?>
<a:theme xmlns:a="http://schemas.openxmlformats.org/drawingml/2006/main" name="66_Monash white BG - Arial Narrow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2.xml><?xml version="1.0" encoding="utf-8"?>
<a:theme xmlns:a="http://schemas.openxmlformats.org/drawingml/2006/main" name="67_Monash white BG - Arial Narrow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3.xml><?xml version="1.0" encoding="utf-8"?>
<a:theme xmlns:a="http://schemas.openxmlformats.org/drawingml/2006/main" name="68_Monash white BG - Arial Narrow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4.xml><?xml version="1.0" encoding="utf-8"?>
<a:theme xmlns:a="http://schemas.openxmlformats.org/drawingml/2006/main" name="69_Monash white BG - Arial Narrow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5.xml><?xml version="1.0" encoding="utf-8"?>
<a:theme xmlns:a="http://schemas.openxmlformats.org/drawingml/2006/main" name="70_Monash white BG - Arial Narrow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6.xml><?xml version="1.0" encoding="utf-8"?>
<a:theme xmlns:a="http://schemas.openxmlformats.org/drawingml/2006/main" name="71_Monash white BG - Arial Narrow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7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8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3_Monash white BG - Arial Narrow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4_Monash white BG - Arial Narrow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7622</Words>
  <Application>WPS 演示</Application>
  <PresentationFormat/>
  <Paragraphs>267</Paragraphs>
  <Slides>25</Slides>
  <Notes>12</Notes>
  <HiddenSlides>0</HiddenSlides>
  <MMClips>0</MMClips>
  <ScaleCrop>false</ScaleCrop>
  <HeadingPairs>
    <vt:vector size="6" baseType="variant">
      <vt:variant>
        <vt:lpstr>已用的字体</vt:lpstr>
      </vt:variant>
      <vt:variant>
        <vt:i4>20</vt:i4>
      </vt:variant>
      <vt:variant>
        <vt:lpstr>主题</vt:lpstr>
      </vt:variant>
      <vt:variant>
        <vt:i4>76</vt:i4>
      </vt:variant>
      <vt:variant>
        <vt:lpstr>幻灯片标题</vt:lpstr>
      </vt:variant>
      <vt:variant>
        <vt:i4>25</vt:i4>
      </vt:variant>
    </vt:vector>
  </HeadingPairs>
  <TitlesOfParts>
    <vt:vector size="121" baseType="lpstr">
      <vt:lpstr>Arial</vt:lpstr>
      <vt:lpstr>宋体</vt:lpstr>
      <vt:lpstr>Wingdings</vt:lpstr>
      <vt:lpstr>Arial</vt:lpstr>
      <vt:lpstr>Calibri</vt:lpstr>
      <vt:lpstr>Arial Narrow</vt:lpstr>
      <vt:lpstr>Calibri Light</vt:lpstr>
      <vt:lpstr>Arial Narrow</vt:lpstr>
      <vt:lpstr>Tw Cen MT</vt:lpstr>
      <vt:lpstr>Wingdings 2</vt:lpstr>
      <vt:lpstr>Wingdings</vt:lpstr>
      <vt:lpstr>MS PGothic</vt:lpstr>
      <vt:lpstr>Courier New</vt:lpstr>
      <vt:lpstr>Calibri</vt:lpstr>
      <vt:lpstr>Century Gothic</vt:lpstr>
      <vt:lpstr>Times New Roman</vt:lpstr>
      <vt:lpstr>NimbusRomNo9L-Regu</vt:lpstr>
      <vt:lpstr>微软雅黑</vt:lpstr>
      <vt:lpstr>Arial Unicode MS</vt:lpstr>
      <vt:lpstr>华文仿宋</vt:lpstr>
      <vt:lpstr>Cover Page</vt:lpstr>
      <vt:lpstr>Custom Design</vt:lpstr>
      <vt:lpstr>2_Monash white BG - Arial Narrow</vt:lpstr>
      <vt:lpstr>1_Monash white BG - Arial Narrow</vt:lpstr>
      <vt:lpstr>Monash white BG - Calibri Light</vt:lpstr>
      <vt:lpstr>Monash white BG - Calibri</vt:lpstr>
      <vt:lpstr>1_Beamer</vt:lpstr>
      <vt:lpstr>3_Monash white BG - Arial Narrow</vt:lpstr>
      <vt:lpstr>4_Monash white BG - Arial Narrow</vt:lpstr>
      <vt:lpstr>5_Monash white BG - Arial Narrow</vt:lpstr>
      <vt:lpstr>6_Monash white BG - Arial Narrow</vt:lpstr>
      <vt:lpstr>7_Monash white BG - Arial Narrow</vt:lpstr>
      <vt:lpstr>8_Monash white BG - Arial Narrow</vt:lpstr>
      <vt:lpstr>9_Monash white BG - Arial Narrow</vt:lpstr>
      <vt:lpstr>10_Monash white BG - Arial Narrow</vt:lpstr>
      <vt:lpstr>11_Monash white BG - Arial Narrow</vt:lpstr>
      <vt:lpstr>12_Monash white BG - Arial Narrow</vt:lpstr>
      <vt:lpstr>13_Monash white BG - Arial Narrow</vt:lpstr>
      <vt:lpstr>14_Monash white BG - Arial Narrow</vt:lpstr>
      <vt:lpstr>15_Monash white BG - Arial Narrow</vt:lpstr>
      <vt:lpstr>16_Monash white BG - Arial Narrow</vt:lpstr>
      <vt:lpstr>17_Monash white BG - Arial Narrow</vt:lpstr>
      <vt:lpstr>18_Monash white BG - Arial Narrow</vt:lpstr>
      <vt:lpstr>19_Monash white BG - Arial Narrow</vt:lpstr>
      <vt:lpstr>20_Monash white BG - Arial Narrow</vt:lpstr>
      <vt:lpstr>21_Monash white BG - Arial Narrow</vt:lpstr>
      <vt:lpstr>22_Monash white BG - Arial Narrow</vt:lpstr>
      <vt:lpstr>23_Monash white BG - Arial Narrow</vt:lpstr>
      <vt:lpstr>24_Monash white BG - Arial Narrow</vt:lpstr>
      <vt:lpstr>25_Monash white BG - Arial Narrow</vt:lpstr>
      <vt:lpstr>26_Monash white BG - Arial Narrow</vt:lpstr>
      <vt:lpstr>27_Monash white BG - Arial Narrow</vt:lpstr>
      <vt:lpstr>28_Monash white BG - Arial Narrow</vt:lpstr>
      <vt:lpstr>29_Monash white BG - Arial Narrow</vt:lpstr>
      <vt:lpstr>30_Monash white BG - Arial Narrow</vt:lpstr>
      <vt:lpstr>31_Monash white BG - Arial Narrow</vt:lpstr>
      <vt:lpstr>32_Monash white BG - Arial Narrow</vt:lpstr>
      <vt:lpstr>33_Monash white BG - Arial Narrow</vt:lpstr>
      <vt:lpstr>34_Monash white BG - Arial Narrow</vt:lpstr>
      <vt:lpstr>35_Monash white BG - Arial Narrow</vt:lpstr>
      <vt:lpstr>36_Monash white BG - Arial Narrow</vt:lpstr>
      <vt:lpstr>37_Monash white BG - Arial Narrow</vt:lpstr>
      <vt:lpstr>38_Monash white BG - Arial Narrow</vt:lpstr>
      <vt:lpstr>39_Monash white BG - Arial Narrow</vt:lpstr>
      <vt:lpstr>40_Monash white BG - Arial Narrow</vt:lpstr>
      <vt:lpstr>41_Monash white BG - Arial Narrow</vt:lpstr>
      <vt:lpstr>42_Monash white BG - Arial Narrow</vt:lpstr>
      <vt:lpstr>43_Monash white BG - Arial Narrow</vt:lpstr>
      <vt:lpstr>44_Monash white BG - Arial Narrow</vt:lpstr>
      <vt:lpstr>45_Monash white BG - Arial Narrow</vt:lpstr>
      <vt:lpstr>46_Monash white BG - Arial Narrow</vt:lpstr>
      <vt:lpstr>47_Monash white BG - Arial Narrow</vt:lpstr>
      <vt:lpstr>48_Monash white BG - Arial Narrow</vt:lpstr>
      <vt:lpstr>49_Monash white BG - Arial Narrow</vt:lpstr>
      <vt:lpstr>50_Monash white BG - Arial Narrow</vt:lpstr>
      <vt:lpstr>51_Monash white BG - Arial Narrow</vt:lpstr>
      <vt:lpstr>52_Monash white BG - Arial Narrow</vt:lpstr>
      <vt:lpstr>53_Monash white BG - Arial Narrow</vt:lpstr>
      <vt:lpstr>54_Monash white BG - Arial Narrow</vt:lpstr>
      <vt:lpstr>55_Monash white BG - Arial Narrow</vt:lpstr>
      <vt:lpstr>56_Monash white BG - Arial Narrow</vt:lpstr>
      <vt:lpstr>57_Monash white BG - Arial Narrow</vt:lpstr>
      <vt:lpstr>58_Monash white BG - Arial Narrow</vt:lpstr>
      <vt:lpstr>59_Monash white BG - Arial Narrow</vt:lpstr>
      <vt:lpstr>60_Monash white BG - Arial Narrow</vt:lpstr>
      <vt:lpstr>61_Monash white BG - Arial Narrow</vt:lpstr>
      <vt:lpstr>62_Monash white BG - Arial Narrow</vt:lpstr>
      <vt:lpstr>63_Monash white BG - Arial Narrow</vt:lpstr>
      <vt:lpstr>64_Monash white BG - Arial Narrow</vt:lpstr>
      <vt:lpstr>65_Monash white BG - Arial Narrow</vt:lpstr>
      <vt:lpstr>66_Monash white BG - Arial Narrow</vt:lpstr>
      <vt:lpstr>67_Monash white BG - Arial Narrow</vt:lpstr>
      <vt:lpstr>68_Monash white BG - Arial Narrow</vt:lpstr>
      <vt:lpstr>69_Monash white BG - Arial Narrow</vt:lpstr>
      <vt:lpstr>70_Monash white BG - Arial Narrow</vt:lpstr>
      <vt:lpstr>71_Monash white BG - Arial Narrow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感谢聆听！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Dinh Phung</dc:creator>
  <cp:lastModifiedBy>战宸</cp:lastModifiedBy>
  <cp:revision>373</cp:revision>
  <dcterms:created xsi:type="dcterms:W3CDTF">2021-07-31T09:12:00Z</dcterms:created>
  <dcterms:modified xsi:type="dcterms:W3CDTF">2021-09-19T13:57:51Z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F7C1103B60E743EFACD422F5959762BB</vt:lpwstr>
  </property>
  <property fmtid="{D5CDD505-2E9C-101B-9397-08002B2CF9AE}" pid="3" name="KSOProductBuildVer">
    <vt:lpwstr>2052-11.1.0.10700</vt:lpwstr>
  </property>
</Properties>
</file>